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4213" r:id="rId1"/>
  </p:sldMasterIdLst>
  <p:notesMasterIdLst>
    <p:notesMasterId r:id="rId17"/>
  </p:notesMasterIdLst>
  <p:handoutMasterIdLst>
    <p:handoutMasterId r:id="rId18"/>
  </p:handoutMasterIdLst>
  <p:sldIdLst>
    <p:sldId id="359" r:id="rId2"/>
    <p:sldId id="361" r:id="rId3"/>
    <p:sldId id="371" r:id="rId4"/>
    <p:sldId id="379" r:id="rId5"/>
    <p:sldId id="380" r:id="rId6"/>
    <p:sldId id="372" r:id="rId7"/>
    <p:sldId id="373" r:id="rId8"/>
    <p:sldId id="384" r:id="rId9"/>
    <p:sldId id="387" r:id="rId10"/>
    <p:sldId id="376" r:id="rId11"/>
    <p:sldId id="385" r:id="rId12"/>
    <p:sldId id="381" r:id="rId13"/>
    <p:sldId id="382" r:id="rId14"/>
    <p:sldId id="383" r:id="rId15"/>
    <p:sldId id="369" r:id="rId16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CE0000"/>
    <a:srgbClr val="C00000"/>
    <a:srgbClr val="A5ACB0"/>
    <a:srgbClr val="D3DAD5"/>
    <a:srgbClr val="7A909E"/>
    <a:srgbClr val="84B3A3"/>
    <a:srgbClr val="446E60"/>
    <a:srgbClr val="3371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85BE263C-DBD7-4A20-BB59-AAB30ACAA65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766" autoAdjust="0"/>
    <p:restoredTop sz="96619" autoAdjust="0"/>
  </p:normalViewPr>
  <p:slideViewPr>
    <p:cSldViewPr snapToGrid="0">
      <p:cViewPr varScale="1">
        <p:scale>
          <a:sx n="113" d="100"/>
          <a:sy n="113" d="100"/>
        </p:scale>
        <p:origin x="-1584" y="-102"/>
      </p:cViewPr>
      <p:guideLst>
        <p:guide orient="horz" pos="993"/>
        <p:guide orient="horz" pos="3605"/>
        <p:guide orient="horz" pos="2144"/>
        <p:guide pos="2880"/>
        <p:guide pos="553"/>
        <p:guide pos="5198"/>
      </p:guideLst>
    </p:cSldViewPr>
  </p:slideViewPr>
  <p:outlineViewPr>
    <p:cViewPr>
      <p:scale>
        <a:sx n="33" d="100"/>
        <a:sy n="33" d="100"/>
      </p:scale>
      <p:origin x="344" y="76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290982-C98B-4965-8613-97D645394235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2221DCC-EED4-43CB-93C1-8A0EAAF0E9AA}">
      <dgm:prSet phldrT="[Text]"/>
      <dgm:spPr/>
      <dgm:t>
        <a:bodyPr/>
        <a:lstStyle/>
        <a:p>
          <a:r>
            <a:rPr lang="en-US" dirty="0" smtClean="0"/>
            <a:t>FortiExtender-100B</a:t>
          </a:r>
          <a:endParaRPr lang="en-US" dirty="0"/>
        </a:p>
      </dgm:t>
    </dgm:pt>
    <dgm:pt modelId="{705F7711-DD25-419A-839D-AC84C60B29D2}" type="parTrans" cxnId="{8A3FC962-EDE1-4001-A179-E700FD7485E4}">
      <dgm:prSet/>
      <dgm:spPr/>
      <dgm:t>
        <a:bodyPr/>
        <a:lstStyle/>
        <a:p>
          <a:endParaRPr lang="en-US"/>
        </a:p>
      </dgm:t>
    </dgm:pt>
    <dgm:pt modelId="{68C9B8CD-0AC0-41E8-95BA-612127A07D76}" type="sibTrans" cxnId="{8A3FC962-EDE1-4001-A179-E700FD7485E4}">
      <dgm:prSet/>
      <dgm:spPr/>
      <dgm:t>
        <a:bodyPr/>
        <a:lstStyle/>
        <a:p>
          <a:endParaRPr lang="en-US"/>
        </a:p>
      </dgm:t>
    </dgm:pt>
    <dgm:pt modelId="{EFEEAC38-880B-4289-BEAA-2F1F6B4A6A98}">
      <dgm:prSet phldrT="[Text]"/>
      <dgm:spPr/>
      <dgm:t>
        <a:bodyPr/>
        <a:lstStyle/>
        <a:p>
          <a:r>
            <a:rPr lang="en-US" dirty="0" smtClean="0"/>
            <a:t>IP55 rated enclosure</a:t>
          </a:r>
          <a:endParaRPr lang="en-US" dirty="0"/>
        </a:p>
      </dgm:t>
    </dgm:pt>
    <dgm:pt modelId="{5748269E-52FB-4288-9007-3850288D6D33}" type="parTrans" cxnId="{DD05B0AE-B512-415B-A412-33436A33A907}">
      <dgm:prSet/>
      <dgm:spPr/>
      <dgm:t>
        <a:bodyPr/>
        <a:lstStyle/>
        <a:p>
          <a:endParaRPr lang="en-US"/>
        </a:p>
      </dgm:t>
    </dgm:pt>
    <dgm:pt modelId="{0E392077-B073-46AF-B856-0AF6B42E1A2B}" type="sibTrans" cxnId="{DD05B0AE-B512-415B-A412-33436A33A907}">
      <dgm:prSet/>
      <dgm:spPr/>
      <dgm:t>
        <a:bodyPr/>
        <a:lstStyle/>
        <a:p>
          <a:endParaRPr lang="en-US"/>
        </a:p>
      </dgm:t>
    </dgm:pt>
    <dgm:pt modelId="{6873FDF6-2811-4298-9FB9-DCBCBDE7BF97}">
      <dgm:prSet phldrT="[Text]"/>
      <dgm:spPr/>
      <dgm:t>
        <a:bodyPr/>
        <a:lstStyle/>
        <a:p>
          <a:r>
            <a:rPr lang="en-US" dirty="0" smtClean="0"/>
            <a:t>FortiExtender-20B</a:t>
          </a:r>
          <a:endParaRPr lang="en-US" dirty="0"/>
        </a:p>
      </dgm:t>
    </dgm:pt>
    <dgm:pt modelId="{8D74C985-2A86-4BF6-A635-6C7A2419B69C}" type="parTrans" cxnId="{8D072F26-C5B9-45F5-8C8A-DC0067E205C4}">
      <dgm:prSet/>
      <dgm:spPr/>
      <dgm:t>
        <a:bodyPr/>
        <a:lstStyle/>
        <a:p>
          <a:endParaRPr lang="en-US"/>
        </a:p>
      </dgm:t>
    </dgm:pt>
    <dgm:pt modelId="{F1200873-8255-4C6E-A12B-A1D6AFECFA77}" type="sibTrans" cxnId="{8D072F26-C5B9-45F5-8C8A-DC0067E205C4}">
      <dgm:prSet/>
      <dgm:spPr/>
      <dgm:t>
        <a:bodyPr/>
        <a:lstStyle/>
        <a:p>
          <a:endParaRPr lang="en-US"/>
        </a:p>
      </dgm:t>
    </dgm:pt>
    <dgm:pt modelId="{99B44056-C045-4E99-817E-ACB7CF13F4F5}">
      <dgm:prSet phldrT="[Text]"/>
      <dgm:spPr/>
      <dgm:t>
        <a:bodyPr/>
        <a:lstStyle/>
        <a:p>
          <a:r>
            <a:rPr lang="en-US" dirty="0" smtClean="0"/>
            <a:t>Wall Mount, indoor</a:t>
          </a:r>
          <a:endParaRPr lang="en-US" dirty="0"/>
        </a:p>
      </dgm:t>
    </dgm:pt>
    <dgm:pt modelId="{1018DD1A-E9CD-4FC5-AA0D-701D01904503}" type="parTrans" cxnId="{C34738E4-6092-492D-9068-E5414AFEEDCB}">
      <dgm:prSet/>
      <dgm:spPr/>
      <dgm:t>
        <a:bodyPr/>
        <a:lstStyle/>
        <a:p>
          <a:endParaRPr lang="en-US"/>
        </a:p>
      </dgm:t>
    </dgm:pt>
    <dgm:pt modelId="{64E9F6D6-0B82-404D-8902-6F3509A343E5}" type="sibTrans" cxnId="{C34738E4-6092-492D-9068-E5414AFEEDCB}">
      <dgm:prSet/>
      <dgm:spPr/>
      <dgm:t>
        <a:bodyPr/>
        <a:lstStyle/>
        <a:p>
          <a:endParaRPr lang="en-US"/>
        </a:p>
      </dgm:t>
    </dgm:pt>
    <dgm:pt modelId="{582F9680-4E36-4134-9607-76899AFAE6B8}">
      <dgm:prSet phldrT="[Text]"/>
      <dgm:spPr/>
      <dgm:t>
        <a:bodyPr/>
        <a:lstStyle/>
        <a:p>
          <a:r>
            <a:rPr lang="en-US" dirty="0" smtClean="0"/>
            <a:t>FortiExtender-100A-VZW</a:t>
          </a:r>
          <a:endParaRPr lang="en-US" dirty="0"/>
        </a:p>
      </dgm:t>
    </dgm:pt>
    <dgm:pt modelId="{00B7719F-40BD-45D3-BCB9-AA48E78DB80D}" type="parTrans" cxnId="{4EF07D5C-A791-4582-8822-33D8EE6B5122}">
      <dgm:prSet/>
      <dgm:spPr/>
      <dgm:t>
        <a:bodyPr/>
        <a:lstStyle/>
        <a:p>
          <a:endParaRPr lang="en-US"/>
        </a:p>
      </dgm:t>
    </dgm:pt>
    <dgm:pt modelId="{872278DC-FC4D-4498-BE6C-415ECC6BAF43}" type="sibTrans" cxnId="{4EF07D5C-A791-4582-8822-33D8EE6B5122}">
      <dgm:prSet/>
      <dgm:spPr/>
      <dgm:t>
        <a:bodyPr/>
        <a:lstStyle/>
        <a:p>
          <a:endParaRPr lang="en-US"/>
        </a:p>
      </dgm:t>
    </dgm:pt>
    <dgm:pt modelId="{43FF58F2-923C-4EB2-8A86-1BD3AF7ACA70}">
      <dgm:prSet phldrT="[Text]"/>
      <dgm:spPr/>
      <dgm:t>
        <a:bodyPr/>
        <a:lstStyle/>
        <a:p>
          <a:r>
            <a:rPr lang="en-US" dirty="0" smtClean="0"/>
            <a:t>IP55 Rated Enclosure</a:t>
          </a:r>
          <a:endParaRPr lang="en-US" dirty="0"/>
        </a:p>
      </dgm:t>
    </dgm:pt>
    <dgm:pt modelId="{4BBC2330-1BA5-4965-96BB-F9BD7A81BFA6}" type="parTrans" cxnId="{9B08BA50-0851-4D73-BA96-2A7746E7DD6E}">
      <dgm:prSet/>
      <dgm:spPr/>
      <dgm:t>
        <a:bodyPr/>
        <a:lstStyle/>
        <a:p>
          <a:endParaRPr lang="en-US"/>
        </a:p>
      </dgm:t>
    </dgm:pt>
    <dgm:pt modelId="{989958C0-7A0F-4815-BD8F-CF3E52D78853}" type="sibTrans" cxnId="{9B08BA50-0851-4D73-BA96-2A7746E7DD6E}">
      <dgm:prSet/>
      <dgm:spPr/>
      <dgm:t>
        <a:bodyPr/>
        <a:lstStyle/>
        <a:p>
          <a:endParaRPr lang="en-US"/>
        </a:p>
      </dgm:t>
    </dgm:pt>
    <dgm:pt modelId="{72433CCD-E6B8-48CD-887C-C9E4B7EE6962}">
      <dgm:prSet/>
      <dgm:spPr/>
      <dgm:t>
        <a:bodyPr/>
        <a:lstStyle/>
        <a:p>
          <a:r>
            <a:rPr lang="en-US" smtClean="0"/>
            <a:t>USB modem supplied by user</a:t>
          </a:r>
          <a:endParaRPr lang="en-US"/>
        </a:p>
      </dgm:t>
    </dgm:pt>
    <dgm:pt modelId="{4AA5F791-C061-41F7-96D6-5A5B315E2B08}" type="parTrans" cxnId="{2297BAFF-EF87-455A-B15A-D38BB483AA44}">
      <dgm:prSet/>
      <dgm:spPr/>
      <dgm:t>
        <a:bodyPr/>
        <a:lstStyle/>
        <a:p>
          <a:endParaRPr lang="en-US"/>
        </a:p>
      </dgm:t>
    </dgm:pt>
    <dgm:pt modelId="{6D0F8C36-EEF2-41F0-A84E-8F2B6024EEC0}" type="sibTrans" cxnId="{2297BAFF-EF87-455A-B15A-D38BB483AA44}">
      <dgm:prSet/>
      <dgm:spPr/>
      <dgm:t>
        <a:bodyPr/>
        <a:lstStyle/>
        <a:p>
          <a:endParaRPr lang="en-US"/>
        </a:p>
      </dgm:t>
    </dgm:pt>
    <dgm:pt modelId="{FA6B1EE7-BC21-411D-84D1-D5AD1A36FDAF}">
      <dgm:prSet/>
      <dgm:spPr/>
      <dgm:t>
        <a:bodyPr/>
        <a:lstStyle/>
        <a:p>
          <a:r>
            <a:rPr lang="en-US" smtClean="0"/>
            <a:t>Ruggedized for use in outdoor and harsh environments</a:t>
          </a:r>
          <a:endParaRPr lang="en-US"/>
        </a:p>
      </dgm:t>
    </dgm:pt>
    <dgm:pt modelId="{8C90C750-B6D0-43CC-9395-53F826D60256}" type="parTrans" cxnId="{861193E4-1282-4E9C-8BAC-4D277E079137}">
      <dgm:prSet/>
      <dgm:spPr/>
      <dgm:t>
        <a:bodyPr/>
        <a:lstStyle/>
        <a:p>
          <a:endParaRPr lang="en-US"/>
        </a:p>
      </dgm:t>
    </dgm:pt>
    <dgm:pt modelId="{2947AB4C-5785-4E48-BB01-85AFD62F1853}" type="sibTrans" cxnId="{861193E4-1282-4E9C-8BAC-4D277E079137}">
      <dgm:prSet/>
      <dgm:spPr/>
      <dgm:t>
        <a:bodyPr/>
        <a:lstStyle/>
        <a:p>
          <a:endParaRPr lang="en-US"/>
        </a:p>
      </dgm:t>
    </dgm:pt>
    <dgm:pt modelId="{90B29508-24EB-4641-9E4D-D2CCD2D70E45}">
      <dgm:prSet/>
      <dgm:spPr/>
      <dgm:t>
        <a:bodyPr/>
        <a:lstStyle/>
        <a:p>
          <a:r>
            <a:rPr lang="en-US" dirty="0" err="1" smtClean="0"/>
            <a:t>PoE</a:t>
          </a:r>
          <a:r>
            <a:rPr lang="en-US" dirty="0" smtClean="0"/>
            <a:t> powered (injector included)</a:t>
          </a:r>
          <a:endParaRPr lang="en-US" dirty="0"/>
        </a:p>
      </dgm:t>
    </dgm:pt>
    <dgm:pt modelId="{A1B95FEB-B932-473E-BCFA-793E5E27F891}" type="parTrans" cxnId="{1CFCB98B-B8E1-4899-8A0E-AD6A1DDDF2F0}">
      <dgm:prSet/>
      <dgm:spPr/>
      <dgm:t>
        <a:bodyPr/>
        <a:lstStyle/>
        <a:p>
          <a:endParaRPr lang="en-US"/>
        </a:p>
      </dgm:t>
    </dgm:pt>
    <dgm:pt modelId="{FDB7E744-7490-4271-9BD5-8B9E6AE3D979}" type="sibTrans" cxnId="{1CFCB98B-B8E1-4899-8A0E-AD6A1DDDF2F0}">
      <dgm:prSet/>
      <dgm:spPr/>
      <dgm:t>
        <a:bodyPr/>
        <a:lstStyle/>
        <a:p>
          <a:endParaRPr lang="en-US"/>
        </a:p>
      </dgm:t>
    </dgm:pt>
    <dgm:pt modelId="{406378F5-749B-453A-AE9A-F956CA24AE1C}">
      <dgm:prSet/>
      <dgm:spPr/>
      <dgm:t>
        <a:bodyPr/>
        <a:lstStyle/>
        <a:p>
          <a:r>
            <a:rPr lang="en-US" dirty="0" smtClean="0"/>
            <a:t>USB modem supplied by user</a:t>
          </a:r>
          <a:endParaRPr lang="en-US" dirty="0"/>
        </a:p>
      </dgm:t>
    </dgm:pt>
    <dgm:pt modelId="{FD09C9BA-F5B0-4F38-B9CA-C802C53ADD98}" type="parTrans" cxnId="{996BC392-9E49-4ACB-B6A1-ECF0C39A6C9C}">
      <dgm:prSet/>
      <dgm:spPr/>
      <dgm:t>
        <a:bodyPr/>
        <a:lstStyle/>
        <a:p>
          <a:endParaRPr lang="en-US"/>
        </a:p>
      </dgm:t>
    </dgm:pt>
    <dgm:pt modelId="{6828C521-BD77-4F6D-92D1-14D0DE060188}" type="sibTrans" cxnId="{996BC392-9E49-4ACB-B6A1-ECF0C39A6C9C}">
      <dgm:prSet/>
      <dgm:spPr/>
      <dgm:t>
        <a:bodyPr/>
        <a:lstStyle/>
        <a:p>
          <a:endParaRPr lang="en-US"/>
        </a:p>
      </dgm:t>
    </dgm:pt>
    <dgm:pt modelId="{722E4D8C-5FDD-45BE-A08A-6DC9EEE59948}">
      <dgm:prSet/>
      <dgm:spPr/>
      <dgm:t>
        <a:bodyPr/>
        <a:lstStyle/>
        <a:p>
          <a:r>
            <a:rPr lang="en-US" smtClean="0"/>
            <a:t>PoE or AC powered</a:t>
          </a:r>
          <a:endParaRPr lang="en-US"/>
        </a:p>
      </dgm:t>
    </dgm:pt>
    <dgm:pt modelId="{61B4FDC5-9DD5-4250-B198-4107C78F518E}" type="parTrans" cxnId="{CBD20807-79CF-4311-8D13-4BC6D0B25C06}">
      <dgm:prSet/>
      <dgm:spPr/>
      <dgm:t>
        <a:bodyPr/>
        <a:lstStyle/>
        <a:p>
          <a:endParaRPr lang="en-US"/>
        </a:p>
      </dgm:t>
    </dgm:pt>
    <dgm:pt modelId="{507A27B4-7B38-42F3-8C7C-1921C4FDE635}" type="sibTrans" cxnId="{CBD20807-79CF-4311-8D13-4BC6D0B25C06}">
      <dgm:prSet/>
      <dgm:spPr/>
      <dgm:t>
        <a:bodyPr/>
        <a:lstStyle/>
        <a:p>
          <a:endParaRPr lang="en-US"/>
        </a:p>
      </dgm:t>
    </dgm:pt>
    <dgm:pt modelId="{A9511356-A0A7-4D3A-9D4B-A854FBC3684C}">
      <dgm:prSet/>
      <dgm:spPr/>
      <dgm:t>
        <a:bodyPr/>
        <a:lstStyle/>
        <a:p>
          <a:r>
            <a:rPr lang="en-US" smtClean="0"/>
            <a:t>USB security cover with lock</a:t>
          </a:r>
          <a:endParaRPr lang="en-US"/>
        </a:p>
      </dgm:t>
    </dgm:pt>
    <dgm:pt modelId="{D0CCA566-CC00-4B2A-A5B0-CB6B25ECC681}" type="parTrans" cxnId="{68B12086-BEE7-479F-BB0F-5DDC5CC571B4}">
      <dgm:prSet/>
      <dgm:spPr/>
      <dgm:t>
        <a:bodyPr/>
        <a:lstStyle/>
        <a:p>
          <a:endParaRPr lang="en-US"/>
        </a:p>
      </dgm:t>
    </dgm:pt>
    <dgm:pt modelId="{5031B94B-1C2B-4363-9413-F6315649D110}" type="sibTrans" cxnId="{68B12086-BEE7-479F-BB0F-5DDC5CC571B4}">
      <dgm:prSet/>
      <dgm:spPr/>
      <dgm:t>
        <a:bodyPr/>
        <a:lstStyle/>
        <a:p>
          <a:endParaRPr lang="en-US"/>
        </a:p>
      </dgm:t>
    </dgm:pt>
    <dgm:pt modelId="{C23F42DC-2EC1-4BF8-82A1-476E8A1C8C10}">
      <dgm:prSet/>
      <dgm:spPr/>
      <dgm:t>
        <a:bodyPr/>
        <a:lstStyle/>
        <a:p>
          <a:r>
            <a:rPr lang="en-US" smtClean="0"/>
            <a:t>Kensington lock slot</a:t>
          </a:r>
          <a:endParaRPr lang="en-US"/>
        </a:p>
      </dgm:t>
    </dgm:pt>
    <dgm:pt modelId="{833271F9-F8B6-47D2-A580-B591CD67478A}" type="parTrans" cxnId="{398B123B-1891-4655-BF68-0E1019E5D05D}">
      <dgm:prSet/>
      <dgm:spPr/>
      <dgm:t>
        <a:bodyPr/>
        <a:lstStyle/>
        <a:p>
          <a:endParaRPr lang="en-US"/>
        </a:p>
      </dgm:t>
    </dgm:pt>
    <dgm:pt modelId="{7F599447-4C28-4CFA-A2C6-EB5CC3B584D6}" type="sibTrans" cxnId="{398B123B-1891-4655-BF68-0E1019E5D05D}">
      <dgm:prSet/>
      <dgm:spPr/>
      <dgm:t>
        <a:bodyPr/>
        <a:lstStyle/>
        <a:p>
          <a:endParaRPr lang="en-US"/>
        </a:p>
      </dgm:t>
    </dgm:pt>
    <dgm:pt modelId="{9243F7D1-D17E-432A-908C-4BBBB4350A52}">
      <dgm:prSet/>
      <dgm:spPr/>
      <dgm:t>
        <a:bodyPr/>
        <a:lstStyle/>
        <a:p>
          <a:r>
            <a:rPr lang="en-US" dirty="0" smtClean="0"/>
            <a:t>Temp Range: 0-40 ºC</a:t>
          </a:r>
          <a:endParaRPr lang="en-US" dirty="0"/>
        </a:p>
      </dgm:t>
    </dgm:pt>
    <dgm:pt modelId="{5F41F924-3858-44E3-A1C2-51E33A38D9CF}" type="parTrans" cxnId="{AD2FC54A-A110-41CD-8B3E-EC0493BBEB02}">
      <dgm:prSet/>
      <dgm:spPr/>
      <dgm:t>
        <a:bodyPr/>
        <a:lstStyle/>
        <a:p>
          <a:endParaRPr lang="en-US"/>
        </a:p>
      </dgm:t>
    </dgm:pt>
    <dgm:pt modelId="{8F3D7476-FE52-463A-994E-186BA41D354D}" type="sibTrans" cxnId="{AD2FC54A-A110-41CD-8B3E-EC0493BBEB02}">
      <dgm:prSet/>
      <dgm:spPr/>
      <dgm:t>
        <a:bodyPr/>
        <a:lstStyle/>
        <a:p>
          <a:endParaRPr lang="en-US"/>
        </a:p>
      </dgm:t>
    </dgm:pt>
    <dgm:pt modelId="{8218F151-7AAD-4A80-BAE8-6B1939E0A72E}">
      <dgm:prSet/>
      <dgm:spPr/>
      <dgm:t>
        <a:bodyPr/>
        <a:lstStyle/>
        <a:p>
          <a:r>
            <a:rPr lang="en-US" smtClean="0"/>
            <a:t>Internal 4G Modem for Verizon Network</a:t>
          </a:r>
          <a:endParaRPr lang="en-US"/>
        </a:p>
      </dgm:t>
    </dgm:pt>
    <dgm:pt modelId="{7B8C38D2-F57B-4FC2-ADBD-F27320CC4823}" type="parTrans" cxnId="{F6D63ECF-BF69-40BA-8053-2D8743F6FDE8}">
      <dgm:prSet/>
      <dgm:spPr/>
      <dgm:t>
        <a:bodyPr/>
        <a:lstStyle/>
        <a:p>
          <a:endParaRPr lang="en-US"/>
        </a:p>
      </dgm:t>
    </dgm:pt>
    <dgm:pt modelId="{37DFF2D8-B33C-4172-9D63-990BAC935F7C}" type="sibTrans" cxnId="{F6D63ECF-BF69-40BA-8053-2D8743F6FDE8}">
      <dgm:prSet/>
      <dgm:spPr/>
      <dgm:t>
        <a:bodyPr/>
        <a:lstStyle/>
        <a:p>
          <a:endParaRPr lang="en-US"/>
        </a:p>
      </dgm:t>
    </dgm:pt>
    <dgm:pt modelId="{E3DC88A9-AB99-45AE-8A9A-5047E916C666}">
      <dgm:prSet/>
      <dgm:spPr/>
      <dgm:t>
        <a:bodyPr/>
        <a:lstStyle/>
        <a:p>
          <a:r>
            <a:rPr lang="en-US" smtClean="0"/>
            <a:t>Ruggedized for use in outdoor and harsh environments</a:t>
          </a:r>
          <a:endParaRPr lang="en-US"/>
        </a:p>
      </dgm:t>
    </dgm:pt>
    <dgm:pt modelId="{6E2A6740-5DE9-49A9-BC5B-56BD868BF50E}" type="parTrans" cxnId="{A413AD6C-C64D-4A8B-B302-49C24576A138}">
      <dgm:prSet/>
      <dgm:spPr/>
      <dgm:t>
        <a:bodyPr/>
        <a:lstStyle/>
        <a:p>
          <a:endParaRPr lang="en-US"/>
        </a:p>
      </dgm:t>
    </dgm:pt>
    <dgm:pt modelId="{14FE79DB-D3EA-4C15-A523-0591797BC153}" type="sibTrans" cxnId="{A413AD6C-C64D-4A8B-B302-49C24576A138}">
      <dgm:prSet/>
      <dgm:spPr/>
      <dgm:t>
        <a:bodyPr/>
        <a:lstStyle/>
        <a:p>
          <a:endParaRPr lang="en-US"/>
        </a:p>
      </dgm:t>
    </dgm:pt>
    <dgm:pt modelId="{5F53D602-8941-4CDC-9E83-CCAC2F70A9DA}">
      <dgm:prSet/>
      <dgm:spPr/>
      <dgm:t>
        <a:bodyPr/>
        <a:lstStyle/>
        <a:p>
          <a:r>
            <a:rPr lang="en-US" dirty="0" err="1" smtClean="0"/>
            <a:t>PoE</a:t>
          </a:r>
          <a:r>
            <a:rPr lang="en-US" dirty="0" smtClean="0"/>
            <a:t> powered (injector included)</a:t>
          </a:r>
          <a:endParaRPr lang="en-US" dirty="0"/>
        </a:p>
      </dgm:t>
    </dgm:pt>
    <dgm:pt modelId="{25D26627-0AE6-4316-B83E-44720F0AFF92}" type="parTrans" cxnId="{EA57D34E-A8A5-4506-BD20-1734853073EE}">
      <dgm:prSet/>
      <dgm:spPr/>
      <dgm:t>
        <a:bodyPr/>
        <a:lstStyle/>
        <a:p>
          <a:endParaRPr lang="en-US"/>
        </a:p>
      </dgm:t>
    </dgm:pt>
    <dgm:pt modelId="{7124329A-9818-4924-9D06-4B19B466FC6C}" type="sibTrans" cxnId="{EA57D34E-A8A5-4506-BD20-1734853073EE}">
      <dgm:prSet/>
      <dgm:spPr/>
      <dgm:t>
        <a:bodyPr/>
        <a:lstStyle/>
        <a:p>
          <a:endParaRPr lang="en-US"/>
        </a:p>
      </dgm:t>
    </dgm:pt>
    <dgm:pt modelId="{CE79891F-5D72-4CC4-B732-E682DFB93355}">
      <dgm:prSet phldrT="[Text]"/>
      <dgm:spPr/>
      <dgm:t>
        <a:bodyPr/>
        <a:lstStyle/>
        <a:p>
          <a:r>
            <a:rPr lang="en-US" dirty="0" smtClean="0"/>
            <a:t>Pole mount, Outdoor</a:t>
          </a:r>
          <a:endParaRPr lang="en-US" dirty="0"/>
        </a:p>
      </dgm:t>
    </dgm:pt>
    <dgm:pt modelId="{BEC3C7B6-9299-40B1-823D-0F10CA916A31}" type="parTrans" cxnId="{4B716C2B-52B1-4EF9-BBA3-3217D4385CA9}">
      <dgm:prSet/>
      <dgm:spPr/>
      <dgm:t>
        <a:bodyPr/>
        <a:lstStyle/>
        <a:p>
          <a:endParaRPr lang="en-US"/>
        </a:p>
      </dgm:t>
    </dgm:pt>
    <dgm:pt modelId="{D0CB46A9-EDFE-4C44-BF39-40BA22359487}" type="sibTrans" cxnId="{4B716C2B-52B1-4EF9-BBA3-3217D4385CA9}">
      <dgm:prSet/>
      <dgm:spPr/>
      <dgm:t>
        <a:bodyPr/>
        <a:lstStyle/>
        <a:p>
          <a:endParaRPr lang="en-US"/>
        </a:p>
      </dgm:t>
    </dgm:pt>
    <dgm:pt modelId="{BF6E7EE4-7F43-4334-80E3-A9CE375BD04D}">
      <dgm:prSet phldrT="[Text]"/>
      <dgm:spPr/>
      <dgm:t>
        <a:bodyPr/>
        <a:lstStyle/>
        <a:p>
          <a:r>
            <a:rPr lang="en-US" dirty="0" smtClean="0"/>
            <a:t>Pole mount, Outdoor</a:t>
          </a:r>
          <a:endParaRPr lang="en-US" dirty="0"/>
        </a:p>
      </dgm:t>
    </dgm:pt>
    <dgm:pt modelId="{04B124B3-4C3A-460E-9431-2AD11E113B2E}" type="parTrans" cxnId="{A7BDD782-1682-426A-807B-2F71392E3000}">
      <dgm:prSet/>
      <dgm:spPr/>
      <dgm:t>
        <a:bodyPr/>
        <a:lstStyle/>
        <a:p>
          <a:endParaRPr lang="en-US"/>
        </a:p>
      </dgm:t>
    </dgm:pt>
    <dgm:pt modelId="{3010D6F3-497D-4EB2-A5B7-EBEAD51342D3}" type="sibTrans" cxnId="{A7BDD782-1682-426A-807B-2F71392E3000}">
      <dgm:prSet/>
      <dgm:spPr/>
      <dgm:t>
        <a:bodyPr/>
        <a:lstStyle/>
        <a:p>
          <a:endParaRPr lang="en-US"/>
        </a:p>
      </dgm:t>
    </dgm:pt>
    <dgm:pt modelId="{140DCDE9-50FB-404C-830D-ABCEA587D06A}" type="pres">
      <dgm:prSet presAssocID="{E4290982-C98B-4965-8613-97D64539423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436AE17-5814-4D62-85E9-260463119FF3}" type="pres">
      <dgm:prSet presAssocID="{62221DCC-EED4-43CB-93C1-8A0EAAF0E9AA}" presName="composite" presStyleCnt="0"/>
      <dgm:spPr/>
    </dgm:pt>
    <dgm:pt modelId="{6C6B9988-8504-4208-8F8D-CCFEAC039C62}" type="pres">
      <dgm:prSet presAssocID="{62221DCC-EED4-43CB-93C1-8A0EAAF0E9AA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0C25B5-C6AE-49AC-87CC-8DB63B2AE751}" type="pres">
      <dgm:prSet presAssocID="{62221DCC-EED4-43CB-93C1-8A0EAAF0E9AA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1347A1-E09B-49C6-98A6-4D7A296B8408}" type="pres">
      <dgm:prSet presAssocID="{68C9B8CD-0AC0-41E8-95BA-612127A07D76}" presName="space" presStyleCnt="0"/>
      <dgm:spPr/>
    </dgm:pt>
    <dgm:pt modelId="{4ECACC50-6D29-45F9-89CD-70A9B12320CC}" type="pres">
      <dgm:prSet presAssocID="{6873FDF6-2811-4298-9FB9-DCBCBDE7BF97}" presName="composite" presStyleCnt="0"/>
      <dgm:spPr/>
    </dgm:pt>
    <dgm:pt modelId="{921052CE-4E77-4008-B451-58DA6FE42F21}" type="pres">
      <dgm:prSet presAssocID="{6873FDF6-2811-4298-9FB9-DCBCBDE7BF97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CB38E5-C058-4C30-89BD-B974968E6D34}" type="pres">
      <dgm:prSet presAssocID="{6873FDF6-2811-4298-9FB9-DCBCBDE7BF97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6CC096-F8F2-436B-B4BF-08B93E17BE5F}" type="pres">
      <dgm:prSet presAssocID="{F1200873-8255-4C6E-A12B-A1D6AFECFA77}" presName="space" presStyleCnt="0"/>
      <dgm:spPr/>
    </dgm:pt>
    <dgm:pt modelId="{806517F3-4194-4164-A504-8A11F58F12C9}" type="pres">
      <dgm:prSet presAssocID="{582F9680-4E36-4134-9607-76899AFAE6B8}" presName="composite" presStyleCnt="0"/>
      <dgm:spPr/>
    </dgm:pt>
    <dgm:pt modelId="{CD1936F8-2634-43CC-A749-88F3D50BBD9D}" type="pres">
      <dgm:prSet presAssocID="{582F9680-4E36-4134-9607-76899AFAE6B8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921BA3-AAD5-4C57-8E54-741613A8E94F}" type="pres">
      <dgm:prSet presAssocID="{582F9680-4E36-4134-9607-76899AFAE6B8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7B12D48-EDD3-47F0-9B18-CB2971539CDE}" type="presOf" srcId="{99B44056-C045-4E99-817E-ACB7CF13F4F5}" destId="{73CB38E5-C058-4C30-89BD-B974968E6D34}" srcOrd="0" destOrd="0" presId="urn:microsoft.com/office/officeart/2005/8/layout/hList1"/>
    <dgm:cxn modelId="{4B716C2B-52B1-4EF9-BBA3-3217D4385CA9}" srcId="{582F9680-4E36-4134-9607-76899AFAE6B8}" destId="{CE79891F-5D72-4CC4-B732-E682DFB93355}" srcOrd="0" destOrd="0" parTransId="{BEC3C7B6-9299-40B1-823D-0F10CA916A31}" sibTransId="{D0CB46A9-EDFE-4C44-BF39-40BA22359487}"/>
    <dgm:cxn modelId="{A413AD6C-C64D-4A8B-B302-49C24576A138}" srcId="{582F9680-4E36-4134-9607-76899AFAE6B8}" destId="{E3DC88A9-AB99-45AE-8A9A-5047E916C666}" srcOrd="3" destOrd="0" parTransId="{6E2A6740-5DE9-49A9-BC5B-56BD868BF50E}" sibTransId="{14FE79DB-D3EA-4C15-A523-0591797BC153}"/>
    <dgm:cxn modelId="{56D78F0A-01F8-495C-871E-7B14F3CFE213}" type="presOf" srcId="{72433CCD-E6B8-48CD-887C-C9E4B7EE6962}" destId="{EC0C25B5-C6AE-49AC-87CC-8DB63B2AE751}" srcOrd="0" destOrd="2" presId="urn:microsoft.com/office/officeart/2005/8/layout/hList1"/>
    <dgm:cxn modelId="{A00BA4B8-A8BE-4784-9F0D-0A6CB598320C}" type="presOf" srcId="{6873FDF6-2811-4298-9FB9-DCBCBDE7BF97}" destId="{921052CE-4E77-4008-B451-58DA6FE42F21}" srcOrd="0" destOrd="0" presId="urn:microsoft.com/office/officeart/2005/8/layout/hList1"/>
    <dgm:cxn modelId="{853B4011-8B08-4274-AA40-BDC64113F9D9}" type="presOf" srcId="{43FF58F2-923C-4EB2-8A86-1BD3AF7ACA70}" destId="{1F921BA3-AAD5-4C57-8E54-741613A8E94F}" srcOrd="0" destOrd="1" presId="urn:microsoft.com/office/officeart/2005/8/layout/hList1"/>
    <dgm:cxn modelId="{52F4F06A-551A-416E-A52B-4517A7FC1035}" type="presOf" srcId="{406378F5-749B-453A-AE9A-F956CA24AE1C}" destId="{73CB38E5-C058-4C30-89BD-B974968E6D34}" srcOrd="0" destOrd="1" presId="urn:microsoft.com/office/officeart/2005/8/layout/hList1"/>
    <dgm:cxn modelId="{453AA6C7-0231-4A4F-AFD9-7BEAAF0238C5}" type="presOf" srcId="{722E4D8C-5FDD-45BE-A08A-6DC9EEE59948}" destId="{73CB38E5-C058-4C30-89BD-B974968E6D34}" srcOrd="0" destOrd="2" presId="urn:microsoft.com/office/officeart/2005/8/layout/hList1"/>
    <dgm:cxn modelId="{13D5F1BE-1CA5-4880-BC48-A911DAECD0F3}" type="presOf" srcId="{A9511356-A0A7-4D3A-9D4B-A854FBC3684C}" destId="{73CB38E5-C058-4C30-89BD-B974968E6D34}" srcOrd="0" destOrd="3" presId="urn:microsoft.com/office/officeart/2005/8/layout/hList1"/>
    <dgm:cxn modelId="{398B123B-1891-4655-BF68-0E1019E5D05D}" srcId="{6873FDF6-2811-4298-9FB9-DCBCBDE7BF97}" destId="{C23F42DC-2EC1-4BF8-82A1-476E8A1C8C10}" srcOrd="4" destOrd="0" parTransId="{833271F9-F8B6-47D2-A580-B591CD67478A}" sibTransId="{7F599447-4C28-4CFA-A2C6-EB5CC3B584D6}"/>
    <dgm:cxn modelId="{86FC2F2E-DC06-4FC5-99B6-5B50B706EACE}" type="presOf" srcId="{8218F151-7AAD-4A80-BAE8-6B1939E0A72E}" destId="{1F921BA3-AAD5-4C57-8E54-741613A8E94F}" srcOrd="0" destOrd="2" presId="urn:microsoft.com/office/officeart/2005/8/layout/hList1"/>
    <dgm:cxn modelId="{64C2CADD-47B0-48BB-AA50-E39C4D8CDF8A}" type="presOf" srcId="{E4290982-C98B-4965-8613-97D645394235}" destId="{140DCDE9-50FB-404C-830D-ABCEA587D06A}" srcOrd="0" destOrd="0" presId="urn:microsoft.com/office/officeart/2005/8/layout/hList1"/>
    <dgm:cxn modelId="{E66D9BD5-37C5-4EC2-8842-386845046C18}" type="presOf" srcId="{62221DCC-EED4-43CB-93C1-8A0EAAF0E9AA}" destId="{6C6B9988-8504-4208-8F8D-CCFEAC039C62}" srcOrd="0" destOrd="0" presId="urn:microsoft.com/office/officeart/2005/8/layout/hList1"/>
    <dgm:cxn modelId="{C25336BE-8191-4D27-93F2-71D3CB284492}" type="presOf" srcId="{9243F7D1-D17E-432A-908C-4BBBB4350A52}" destId="{73CB38E5-C058-4C30-89BD-B974968E6D34}" srcOrd="0" destOrd="5" presId="urn:microsoft.com/office/officeart/2005/8/layout/hList1"/>
    <dgm:cxn modelId="{2297BAFF-EF87-455A-B15A-D38BB483AA44}" srcId="{62221DCC-EED4-43CB-93C1-8A0EAAF0E9AA}" destId="{72433CCD-E6B8-48CD-887C-C9E4B7EE6962}" srcOrd="2" destOrd="0" parTransId="{4AA5F791-C061-41F7-96D6-5A5B315E2B08}" sibTransId="{6D0F8C36-EEF2-41F0-A84E-8F2B6024EEC0}"/>
    <dgm:cxn modelId="{C34738E4-6092-492D-9068-E5414AFEEDCB}" srcId="{6873FDF6-2811-4298-9FB9-DCBCBDE7BF97}" destId="{99B44056-C045-4E99-817E-ACB7CF13F4F5}" srcOrd="0" destOrd="0" parTransId="{1018DD1A-E9CD-4FC5-AA0D-701D01904503}" sibTransId="{64E9F6D6-0B82-404D-8902-6F3509A343E5}"/>
    <dgm:cxn modelId="{861193E4-1282-4E9C-8BAC-4D277E079137}" srcId="{62221DCC-EED4-43CB-93C1-8A0EAAF0E9AA}" destId="{FA6B1EE7-BC21-411D-84D1-D5AD1A36FDAF}" srcOrd="3" destOrd="0" parTransId="{8C90C750-B6D0-43CC-9395-53F826D60256}" sibTransId="{2947AB4C-5785-4E48-BB01-85AFD62F1853}"/>
    <dgm:cxn modelId="{A7BDD782-1682-426A-807B-2F71392E3000}" srcId="{62221DCC-EED4-43CB-93C1-8A0EAAF0E9AA}" destId="{BF6E7EE4-7F43-4334-80E3-A9CE375BD04D}" srcOrd="0" destOrd="0" parTransId="{04B124B3-4C3A-460E-9431-2AD11E113B2E}" sibTransId="{3010D6F3-497D-4EB2-A5B7-EBEAD51342D3}"/>
    <dgm:cxn modelId="{F6D63ECF-BF69-40BA-8053-2D8743F6FDE8}" srcId="{582F9680-4E36-4134-9607-76899AFAE6B8}" destId="{8218F151-7AAD-4A80-BAE8-6B1939E0A72E}" srcOrd="2" destOrd="0" parTransId="{7B8C38D2-F57B-4FC2-ADBD-F27320CC4823}" sibTransId="{37DFF2D8-B33C-4172-9D63-990BAC935F7C}"/>
    <dgm:cxn modelId="{8D072F26-C5B9-45F5-8C8A-DC0067E205C4}" srcId="{E4290982-C98B-4965-8613-97D645394235}" destId="{6873FDF6-2811-4298-9FB9-DCBCBDE7BF97}" srcOrd="1" destOrd="0" parTransId="{8D74C985-2A86-4BF6-A635-6C7A2419B69C}" sibTransId="{F1200873-8255-4C6E-A12B-A1D6AFECFA77}"/>
    <dgm:cxn modelId="{8A3FC962-EDE1-4001-A179-E700FD7485E4}" srcId="{E4290982-C98B-4965-8613-97D645394235}" destId="{62221DCC-EED4-43CB-93C1-8A0EAAF0E9AA}" srcOrd="0" destOrd="0" parTransId="{705F7711-DD25-419A-839D-AC84C60B29D2}" sibTransId="{68C9B8CD-0AC0-41E8-95BA-612127A07D76}"/>
    <dgm:cxn modelId="{1CFCB98B-B8E1-4899-8A0E-AD6A1DDDF2F0}" srcId="{62221DCC-EED4-43CB-93C1-8A0EAAF0E9AA}" destId="{90B29508-24EB-4641-9E4D-D2CCD2D70E45}" srcOrd="4" destOrd="0" parTransId="{A1B95FEB-B932-473E-BCFA-793E5E27F891}" sibTransId="{FDB7E744-7490-4271-9BD5-8B9E6AE3D979}"/>
    <dgm:cxn modelId="{C21F8B2A-5D51-49D3-BAD8-2DB6BAB9CBF9}" type="presOf" srcId="{582F9680-4E36-4134-9607-76899AFAE6B8}" destId="{CD1936F8-2634-43CC-A749-88F3D50BBD9D}" srcOrd="0" destOrd="0" presId="urn:microsoft.com/office/officeart/2005/8/layout/hList1"/>
    <dgm:cxn modelId="{CBD20807-79CF-4311-8D13-4BC6D0B25C06}" srcId="{6873FDF6-2811-4298-9FB9-DCBCBDE7BF97}" destId="{722E4D8C-5FDD-45BE-A08A-6DC9EEE59948}" srcOrd="2" destOrd="0" parTransId="{61B4FDC5-9DD5-4250-B198-4107C78F518E}" sibTransId="{507A27B4-7B38-42F3-8C7C-1921C4FDE635}"/>
    <dgm:cxn modelId="{AD2FC54A-A110-41CD-8B3E-EC0493BBEB02}" srcId="{6873FDF6-2811-4298-9FB9-DCBCBDE7BF97}" destId="{9243F7D1-D17E-432A-908C-4BBBB4350A52}" srcOrd="5" destOrd="0" parTransId="{5F41F924-3858-44E3-A1C2-51E33A38D9CF}" sibTransId="{8F3D7476-FE52-463A-994E-186BA41D354D}"/>
    <dgm:cxn modelId="{996BC392-9E49-4ACB-B6A1-ECF0C39A6C9C}" srcId="{6873FDF6-2811-4298-9FB9-DCBCBDE7BF97}" destId="{406378F5-749B-453A-AE9A-F956CA24AE1C}" srcOrd="1" destOrd="0" parTransId="{FD09C9BA-F5B0-4F38-B9CA-C802C53ADD98}" sibTransId="{6828C521-BD77-4F6D-92D1-14D0DE060188}"/>
    <dgm:cxn modelId="{13EB253B-6D50-4D39-B7DF-623FC82BC4EB}" type="presOf" srcId="{C23F42DC-2EC1-4BF8-82A1-476E8A1C8C10}" destId="{73CB38E5-C058-4C30-89BD-B974968E6D34}" srcOrd="0" destOrd="4" presId="urn:microsoft.com/office/officeart/2005/8/layout/hList1"/>
    <dgm:cxn modelId="{68B12086-BEE7-479F-BB0F-5DDC5CC571B4}" srcId="{6873FDF6-2811-4298-9FB9-DCBCBDE7BF97}" destId="{A9511356-A0A7-4D3A-9D4B-A854FBC3684C}" srcOrd="3" destOrd="0" parTransId="{D0CCA566-CC00-4B2A-A5B0-CB6B25ECC681}" sibTransId="{5031B94B-1C2B-4363-9413-F6315649D110}"/>
    <dgm:cxn modelId="{EA57D34E-A8A5-4506-BD20-1734853073EE}" srcId="{582F9680-4E36-4134-9607-76899AFAE6B8}" destId="{5F53D602-8941-4CDC-9E83-CCAC2F70A9DA}" srcOrd="4" destOrd="0" parTransId="{25D26627-0AE6-4316-B83E-44720F0AFF92}" sibTransId="{7124329A-9818-4924-9D06-4B19B466FC6C}"/>
    <dgm:cxn modelId="{EED04CB0-1D2C-4396-8AAC-7CB61538C2AE}" type="presOf" srcId="{E3DC88A9-AB99-45AE-8A9A-5047E916C666}" destId="{1F921BA3-AAD5-4C57-8E54-741613A8E94F}" srcOrd="0" destOrd="3" presId="urn:microsoft.com/office/officeart/2005/8/layout/hList1"/>
    <dgm:cxn modelId="{9B08BA50-0851-4D73-BA96-2A7746E7DD6E}" srcId="{582F9680-4E36-4134-9607-76899AFAE6B8}" destId="{43FF58F2-923C-4EB2-8A86-1BD3AF7ACA70}" srcOrd="1" destOrd="0" parTransId="{4BBC2330-1BA5-4965-96BB-F9BD7A81BFA6}" sibTransId="{989958C0-7A0F-4815-BD8F-CF3E52D78853}"/>
    <dgm:cxn modelId="{279A38B1-7261-4677-8AE9-BC8384FE6290}" type="presOf" srcId="{FA6B1EE7-BC21-411D-84D1-D5AD1A36FDAF}" destId="{EC0C25B5-C6AE-49AC-87CC-8DB63B2AE751}" srcOrd="0" destOrd="3" presId="urn:microsoft.com/office/officeart/2005/8/layout/hList1"/>
    <dgm:cxn modelId="{A5C9CE34-35BC-406E-934F-99BCEC3A5859}" type="presOf" srcId="{BF6E7EE4-7F43-4334-80E3-A9CE375BD04D}" destId="{EC0C25B5-C6AE-49AC-87CC-8DB63B2AE751}" srcOrd="0" destOrd="0" presId="urn:microsoft.com/office/officeart/2005/8/layout/hList1"/>
    <dgm:cxn modelId="{DD05B0AE-B512-415B-A412-33436A33A907}" srcId="{62221DCC-EED4-43CB-93C1-8A0EAAF0E9AA}" destId="{EFEEAC38-880B-4289-BEAA-2F1F6B4A6A98}" srcOrd="1" destOrd="0" parTransId="{5748269E-52FB-4288-9007-3850288D6D33}" sibTransId="{0E392077-B073-46AF-B856-0AF6B42E1A2B}"/>
    <dgm:cxn modelId="{F45297B8-FE37-408E-9649-D65ACD281EA5}" type="presOf" srcId="{5F53D602-8941-4CDC-9E83-CCAC2F70A9DA}" destId="{1F921BA3-AAD5-4C57-8E54-741613A8E94F}" srcOrd="0" destOrd="4" presId="urn:microsoft.com/office/officeart/2005/8/layout/hList1"/>
    <dgm:cxn modelId="{40EE4F2F-5CBC-49C6-93A0-1D28BCA0BC9E}" type="presOf" srcId="{CE79891F-5D72-4CC4-B732-E682DFB93355}" destId="{1F921BA3-AAD5-4C57-8E54-741613A8E94F}" srcOrd="0" destOrd="0" presId="urn:microsoft.com/office/officeart/2005/8/layout/hList1"/>
    <dgm:cxn modelId="{4EF07D5C-A791-4582-8822-33D8EE6B5122}" srcId="{E4290982-C98B-4965-8613-97D645394235}" destId="{582F9680-4E36-4134-9607-76899AFAE6B8}" srcOrd="2" destOrd="0" parTransId="{00B7719F-40BD-45D3-BCB9-AA48E78DB80D}" sibTransId="{872278DC-FC4D-4498-BE6C-415ECC6BAF43}"/>
    <dgm:cxn modelId="{5CA9DDC2-3353-46A3-8B3C-80E275AC0B56}" type="presOf" srcId="{90B29508-24EB-4641-9E4D-D2CCD2D70E45}" destId="{EC0C25B5-C6AE-49AC-87CC-8DB63B2AE751}" srcOrd="0" destOrd="4" presId="urn:microsoft.com/office/officeart/2005/8/layout/hList1"/>
    <dgm:cxn modelId="{D60CF50F-BF25-44E1-9548-AA23B40DC977}" type="presOf" srcId="{EFEEAC38-880B-4289-BEAA-2F1F6B4A6A98}" destId="{EC0C25B5-C6AE-49AC-87CC-8DB63B2AE751}" srcOrd="0" destOrd="1" presId="urn:microsoft.com/office/officeart/2005/8/layout/hList1"/>
    <dgm:cxn modelId="{3A08CFBD-9159-4F99-92F0-355A432C8439}" type="presParOf" srcId="{140DCDE9-50FB-404C-830D-ABCEA587D06A}" destId="{0436AE17-5814-4D62-85E9-260463119FF3}" srcOrd="0" destOrd="0" presId="urn:microsoft.com/office/officeart/2005/8/layout/hList1"/>
    <dgm:cxn modelId="{AA3782A8-BE06-47D7-ADDF-C4D44C1ABBFD}" type="presParOf" srcId="{0436AE17-5814-4D62-85E9-260463119FF3}" destId="{6C6B9988-8504-4208-8F8D-CCFEAC039C62}" srcOrd="0" destOrd="0" presId="urn:microsoft.com/office/officeart/2005/8/layout/hList1"/>
    <dgm:cxn modelId="{E58533C4-53EF-4580-A168-FECC5FB2D29D}" type="presParOf" srcId="{0436AE17-5814-4D62-85E9-260463119FF3}" destId="{EC0C25B5-C6AE-49AC-87CC-8DB63B2AE751}" srcOrd="1" destOrd="0" presId="urn:microsoft.com/office/officeart/2005/8/layout/hList1"/>
    <dgm:cxn modelId="{8B47CAD0-9C8D-43BF-9713-BD9EC8C8B41B}" type="presParOf" srcId="{140DCDE9-50FB-404C-830D-ABCEA587D06A}" destId="{D71347A1-E09B-49C6-98A6-4D7A296B8408}" srcOrd="1" destOrd="0" presId="urn:microsoft.com/office/officeart/2005/8/layout/hList1"/>
    <dgm:cxn modelId="{B4C8879E-7362-476E-947D-8C2018F6E316}" type="presParOf" srcId="{140DCDE9-50FB-404C-830D-ABCEA587D06A}" destId="{4ECACC50-6D29-45F9-89CD-70A9B12320CC}" srcOrd="2" destOrd="0" presId="urn:microsoft.com/office/officeart/2005/8/layout/hList1"/>
    <dgm:cxn modelId="{419553A9-47A1-4C21-A30E-D67B444DE38E}" type="presParOf" srcId="{4ECACC50-6D29-45F9-89CD-70A9B12320CC}" destId="{921052CE-4E77-4008-B451-58DA6FE42F21}" srcOrd="0" destOrd="0" presId="urn:microsoft.com/office/officeart/2005/8/layout/hList1"/>
    <dgm:cxn modelId="{74CB3759-093C-4AC6-9098-3B61B5A1A1C9}" type="presParOf" srcId="{4ECACC50-6D29-45F9-89CD-70A9B12320CC}" destId="{73CB38E5-C058-4C30-89BD-B974968E6D34}" srcOrd="1" destOrd="0" presId="urn:microsoft.com/office/officeart/2005/8/layout/hList1"/>
    <dgm:cxn modelId="{954C9563-BDAA-45DA-B352-B4B7541AE9FC}" type="presParOf" srcId="{140DCDE9-50FB-404C-830D-ABCEA587D06A}" destId="{456CC096-F8F2-436B-B4BF-08B93E17BE5F}" srcOrd="3" destOrd="0" presId="urn:microsoft.com/office/officeart/2005/8/layout/hList1"/>
    <dgm:cxn modelId="{E5383ECA-07E0-40D7-BA19-7A3F25738262}" type="presParOf" srcId="{140DCDE9-50FB-404C-830D-ABCEA587D06A}" destId="{806517F3-4194-4164-A504-8A11F58F12C9}" srcOrd="4" destOrd="0" presId="urn:microsoft.com/office/officeart/2005/8/layout/hList1"/>
    <dgm:cxn modelId="{AB418C64-C8FF-4E8A-9723-E6C5C6E8345F}" type="presParOf" srcId="{806517F3-4194-4164-A504-8A11F58F12C9}" destId="{CD1936F8-2634-43CC-A749-88F3D50BBD9D}" srcOrd="0" destOrd="0" presId="urn:microsoft.com/office/officeart/2005/8/layout/hList1"/>
    <dgm:cxn modelId="{721A1005-8687-46FF-9435-05C516CD55B1}" type="presParOf" srcId="{806517F3-4194-4164-A504-8A11F58F12C9}" destId="{1F921BA3-AAD5-4C57-8E54-741613A8E94F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6B9988-8504-4208-8F8D-CCFEAC039C62}">
      <dsp:nvSpPr>
        <dsp:cNvPr id="0" name=""/>
        <dsp:cNvSpPr/>
      </dsp:nvSpPr>
      <dsp:spPr>
        <a:xfrm>
          <a:off x="2786" y="168174"/>
          <a:ext cx="2716410" cy="6249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FortiExtender-100B</a:t>
          </a:r>
          <a:endParaRPr lang="en-US" sz="1800" kern="1200" dirty="0"/>
        </a:p>
      </dsp:txBody>
      <dsp:txXfrm>
        <a:off x="2786" y="168174"/>
        <a:ext cx="2716410" cy="624930"/>
      </dsp:txXfrm>
    </dsp:sp>
    <dsp:sp modelId="{EC0C25B5-C6AE-49AC-87CC-8DB63B2AE751}">
      <dsp:nvSpPr>
        <dsp:cNvPr id="0" name=""/>
        <dsp:cNvSpPr/>
      </dsp:nvSpPr>
      <dsp:spPr>
        <a:xfrm>
          <a:off x="2786" y="793105"/>
          <a:ext cx="2716410" cy="25693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Pole mount, Outdoor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IP55 rated enclosure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smtClean="0"/>
            <a:t>USB modem supplied by user</a:t>
          </a:r>
          <a:endParaRPr lang="en-US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smtClean="0"/>
            <a:t>Ruggedized for use in outdoor and harsh environments</a:t>
          </a:r>
          <a:endParaRPr lang="en-US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err="1" smtClean="0"/>
            <a:t>PoE</a:t>
          </a:r>
          <a:r>
            <a:rPr lang="en-US" sz="1800" kern="1200" dirty="0" smtClean="0"/>
            <a:t> powered (injector included)</a:t>
          </a:r>
          <a:endParaRPr lang="en-US" sz="1800" kern="1200" dirty="0"/>
        </a:p>
      </dsp:txBody>
      <dsp:txXfrm>
        <a:off x="2786" y="793105"/>
        <a:ext cx="2716410" cy="2569320"/>
      </dsp:txXfrm>
    </dsp:sp>
    <dsp:sp modelId="{921052CE-4E77-4008-B451-58DA6FE42F21}">
      <dsp:nvSpPr>
        <dsp:cNvPr id="0" name=""/>
        <dsp:cNvSpPr/>
      </dsp:nvSpPr>
      <dsp:spPr>
        <a:xfrm>
          <a:off x="3099494" y="168174"/>
          <a:ext cx="2716410" cy="6249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FortiExtender-20B</a:t>
          </a:r>
          <a:endParaRPr lang="en-US" sz="1800" kern="1200" dirty="0"/>
        </a:p>
      </dsp:txBody>
      <dsp:txXfrm>
        <a:off x="3099494" y="168174"/>
        <a:ext cx="2716410" cy="624930"/>
      </dsp:txXfrm>
    </dsp:sp>
    <dsp:sp modelId="{73CB38E5-C058-4C30-89BD-B974968E6D34}">
      <dsp:nvSpPr>
        <dsp:cNvPr id="0" name=""/>
        <dsp:cNvSpPr/>
      </dsp:nvSpPr>
      <dsp:spPr>
        <a:xfrm>
          <a:off x="3099494" y="793105"/>
          <a:ext cx="2716410" cy="25693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Wall Mount, indoor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USB modem supplied by user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smtClean="0"/>
            <a:t>PoE or AC powered</a:t>
          </a:r>
          <a:endParaRPr lang="en-US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smtClean="0"/>
            <a:t>USB security cover with lock</a:t>
          </a:r>
          <a:endParaRPr lang="en-US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smtClean="0"/>
            <a:t>Kensington lock slot</a:t>
          </a:r>
          <a:endParaRPr lang="en-US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Temp Range: 0-40 ºC</a:t>
          </a:r>
          <a:endParaRPr lang="en-US" sz="1800" kern="1200" dirty="0"/>
        </a:p>
      </dsp:txBody>
      <dsp:txXfrm>
        <a:off x="3099494" y="793105"/>
        <a:ext cx="2716410" cy="2569320"/>
      </dsp:txXfrm>
    </dsp:sp>
    <dsp:sp modelId="{CD1936F8-2634-43CC-A749-88F3D50BBD9D}">
      <dsp:nvSpPr>
        <dsp:cNvPr id="0" name=""/>
        <dsp:cNvSpPr/>
      </dsp:nvSpPr>
      <dsp:spPr>
        <a:xfrm>
          <a:off x="6196202" y="168174"/>
          <a:ext cx="2716410" cy="6249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FortiExtender-100A-VZW</a:t>
          </a:r>
          <a:endParaRPr lang="en-US" sz="1800" kern="1200" dirty="0"/>
        </a:p>
      </dsp:txBody>
      <dsp:txXfrm>
        <a:off x="6196202" y="168174"/>
        <a:ext cx="2716410" cy="624930"/>
      </dsp:txXfrm>
    </dsp:sp>
    <dsp:sp modelId="{1F921BA3-AAD5-4C57-8E54-741613A8E94F}">
      <dsp:nvSpPr>
        <dsp:cNvPr id="0" name=""/>
        <dsp:cNvSpPr/>
      </dsp:nvSpPr>
      <dsp:spPr>
        <a:xfrm>
          <a:off x="6196202" y="793105"/>
          <a:ext cx="2716410" cy="25693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Pole mount, Outdoor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IP55 Rated Enclosure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smtClean="0"/>
            <a:t>Internal 4G Modem for Verizon Network</a:t>
          </a:r>
          <a:endParaRPr lang="en-US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smtClean="0"/>
            <a:t>Ruggedized for use in outdoor and harsh environments</a:t>
          </a:r>
          <a:endParaRPr lang="en-US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err="1" smtClean="0"/>
            <a:t>PoE</a:t>
          </a:r>
          <a:r>
            <a:rPr lang="en-US" sz="1800" kern="1200" dirty="0" smtClean="0"/>
            <a:t> powered (injector included)</a:t>
          </a:r>
          <a:endParaRPr lang="en-US" sz="1800" kern="1200" dirty="0"/>
        </a:p>
      </dsp:txBody>
      <dsp:txXfrm>
        <a:off x="6196202" y="793105"/>
        <a:ext cx="2716410" cy="25693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 b="1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 b="1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 b="1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 b="1">
                <a:ea typeface="ＭＳ Ｐゴシック" pitchFamily="-107" charset="-128"/>
                <a:cs typeface="+mn-cs"/>
              </a:defRPr>
            </a:lvl1pPr>
          </a:lstStyle>
          <a:p>
            <a:pPr>
              <a:defRPr/>
            </a:pPr>
            <a:fld id="{33A1B67B-A888-4FF3-B952-E9AD5AAC84B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5204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 eaLnBrk="0" hangingPunct="0">
              <a:defRPr sz="1100" b="1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100" b="1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728788" y="600075"/>
            <a:ext cx="3494087" cy="26209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238125" y="3349625"/>
            <a:ext cx="6562725" cy="524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  <a:p>
            <a:pPr lvl="0"/>
            <a:endParaRPr lang="en-US" noProof="0" smtClean="0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 eaLnBrk="0" hangingPunct="0">
              <a:defRPr sz="1100" b="1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100" b="1">
                <a:ea typeface="ＭＳ Ｐゴシック" pitchFamily="-107" charset="-128"/>
                <a:cs typeface="+mn-cs"/>
              </a:defRPr>
            </a:lvl1pPr>
          </a:lstStyle>
          <a:p>
            <a:pPr>
              <a:defRPr/>
            </a:pPr>
            <a:fld id="{B33FE8EB-B2ED-4DD7-A5D1-1C5BB066F5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6960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25000"/>
      </a:spcBef>
      <a:spcAft>
        <a:spcPct val="0"/>
      </a:spcAft>
      <a:defRPr sz="1000" kern="1200">
        <a:solidFill>
          <a:schemeClr val="tx1"/>
        </a:solidFill>
        <a:latin typeface="Arial" pitchFamily="-110" charset="0"/>
        <a:ea typeface="ＭＳ Ｐゴシック" pitchFamily="-110" charset="-128"/>
        <a:cs typeface="ＭＳ Ｐゴシック" pitchFamily="-110" charset="-128"/>
      </a:defRPr>
    </a:lvl1pPr>
    <a:lvl2pPr marL="231775" indent="-117475" algn="l" rtl="0" eaLnBrk="0" fontAlgn="base" hangingPunct="0">
      <a:lnSpc>
        <a:spcPct val="90000"/>
      </a:lnSpc>
      <a:spcBef>
        <a:spcPct val="25000"/>
      </a:spcBef>
      <a:spcAft>
        <a:spcPct val="0"/>
      </a:spcAft>
      <a:buSzPct val="110000"/>
      <a:buFont typeface="Wingdings" pitchFamily="2" charset="2"/>
      <a:buChar char="§"/>
      <a:defRPr sz="9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2pPr>
    <a:lvl3pPr marL="461963" indent="-115888" algn="l" rtl="0" eaLnBrk="0" fontAlgn="base" hangingPunct="0">
      <a:lnSpc>
        <a:spcPct val="90000"/>
      </a:lnSpc>
      <a:spcBef>
        <a:spcPct val="25000"/>
      </a:spcBef>
      <a:spcAft>
        <a:spcPct val="0"/>
      </a:spcAft>
      <a:buSzPct val="110000"/>
      <a:buFont typeface="Wingdings" pitchFamily="2" charset="2"/>
      <a:buChar char="§"/>
      <a:defRPr sz="9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3pPr>
    <a:lvl4pPr marL="682625" indent="-106363" algn="l" rtl="0" eaLnBrk="0" fontAlgn="base" hangingPunct="0">
      <a:lnSpc>
        <a:spcPct val="90000"/>
      </a:lnSpc>
      <a:spcBef>
        <a:spcPct val="25000"/>
      </a:spcBef>
      <a:spcAft>
        <a:spcPct val="0"/>
      </a:spcAft>
      <a:buSzPct val="110000"/>
      <a:buFont typeface="Wingdings" pitchFamily="2" charset="2"/>
      <a:buChar char="§"/>
      <a:defRPr sz="9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4pPr>
    <a:lvl5pPr marL="914400" indent="-117475" algn="l" rtl="0" eaLnBrk="0" fontAlgn="base" hangingPunct="0">
      <a:lnSpc>
        <a:spcPct val="90000"/>
      </a:lnSpc>
      <a:spcBef>
        <a:spcPct val="25000"/>
      </a:spcBef>
      <a:spcAft>
        <a:spcPct val="0"/>
      </a:spcAft>
      <a:buSzPct val="110000"/>
      <a:buFont typeface="Wingdings" pitchFamily="2" charset="2"/>
      <a:buChar char="§"/>
      <a:defRPr sz="9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52C3ADD-CBE4-4329-8CEF-5AB0833B760F}" type="slidenum">
              <a:rPr lang="en-US" smtClean="0">
                <a:ea typeface="ＭＳ Ｐゴシック" pitchFamily="34" charset="-128"/>
              </a:rPr>
              <a:pPr>
                <a:defRPr/>
              </a:pPr>
              <a:t>1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98"/>
            <a:ext cx="9145588" cy="6859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itle 1"/>
          <p:cNvSpPr>
            <a:spLocks noGrp="1"/>
          </p:cNvSpPr>
          <p:nvPr>
            <p:ph type="ctrTitle"/>
          </p:nvPr>
        </p:nvSpPr>
        <p:spPr>
          <a:xfrm>
            <a:off x="690919" y="1532270"/>
            <a:ext cx="7999509" cy="1470025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Subtitle 2"/>
          <p:cNvSpPr>
            <a:spLocks noGrp="1"/>
          </p:cNvSpPr>
          <p:nvPr>
            <p:ph type="subTitle" idx="1"/>
          </p:nvPr>
        </p:nvSpPr>
        <p:spPr>
          <a:xfrm>
            <a:off x="690919" y="3215475"/>
            <a:ext cx="7999509" cy="83401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buNone/>
              <a:defRPr sz="2000" b="0" i="0">
                <a:latin typeface="Arial"/>
                <a:cs typeface="Arial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2" name="Text Box 8"/>
          <p:cNvSpPr txBox="1">
            <a:spLocks noChangeArrowheads="1"/>
          </p:cNvSpPr>
          <p:nvPr/>
        </p:nvSpPr>
        <p:spPr bwMode="auto">
          <a:xfrm>
            <a:off x="690918" y="6217510"/>
            <a:ext cx="3017481" cy="21544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>
              <a:spcBef>
                <a:spcPct val="50000"/>
              </a:spcBef>
            </a:pPr>
            <a:fld id="{4EF734A4-159E-4243-8254-61998856DDA9}" type="datetime4">
              <a:rPr lang="en-US" sz="1400">
                <a:solidFill>
                  <a:schemeClr val="tx1">
                    <a:lumMod val="60000"/>
                    <a:lumOff val="40000"/>
                  </a:schemeClr>
                </a:solidFill>
                <a:latin typeface="Arial Narrow"/>
                <a:cs typeface="Arial Narrow"/>
              </a:rPr>
              <a:pPr eaLnBrk="0" hangingPunct="0">
                <a:spcBef>
                  <a:spcPct val="50000"/>
                </a:spcBef>
              </a:pPr>
              <a:t>November 21, 2014</a:t>
            </a:fld>
            <a:endParaRPr lang="en-US" dirty="0">
              <a:solidFill>
                <a:schemeClr val="tx1">
                  <a:lumMod val="60000"/>
                  <a:lumOff val="40000"/>
                </a:schemeClr>
              </a:solidFill>
              <a:latin typeface="Arial Narrow"/>
              <a:cs typeface="Arial Narrow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236538" y="6397625"/>
            <a:ext cx="2396595" cy="28098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983565-02EE-4B04-9736-DE259F8996F6}" type="slidenum">
              <a:rPr lang="en-US"/>
              <a:pPr>
                <a:defRPr/>
              </a:pPr>
              <a:t>‹#›</a:t>
            </a:fld>
            <a:endParaRPr lang="en-US" dirty="0">
              <a:latin typeface="Arial MT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57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0" i="0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57200" y="1269470"/>
            <a:ext cx="8229600" cy="46767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wipe dir="r"/>
  </p:transition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 Slide">
    <p:bg>
      <p:bgPr>
        <a:gradFill flip="none" rotWithShape="1">
          <a:gsLst>
            <a:gs pos="0">
              <a:srgbClr val="121619"/>
            </a:gs>
            <a:gs pos="100000">
              <a:srgbClr val="36424A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57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57200" y="1269470"/>
            <a:ext cx="8229600" cy="46767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535535"/>
      </p:ext>
    </p:extLst>
  </p:cSld>
  <p:clrMapOvr>
    <a:masterClrMapping/>
  </p:clrMapOvr>
  <p:transition>
    <p:wipe dir="r"/>
  </p:transition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Blank Slide">
    <p:bg>
      <p:bgPr>
        <a:gradFill flip="none" rotWithShape="1">
          <a:gsLst>
            <a:gs pos="0">
              <a:srgbClr val="AEB6BC"/>
            </a:gs>
            <a:gs pos="100000">
              <a:schemeClr val="bg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57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57200" y="1269470"/>
            <a:ext cx="8229600" cy="46767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759428"/>
      </p:ext>
    </p:extLst>
  </p:cSld>
  <p:clrMapOvr>
    <a:masterClrMapping/>
  </p:clrMapOvr>
  <p:transition>
    <p:wipe dir="r"/>
  </p:transition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98"/>
            <a:ext cx="9145588" cy="6859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 Placeholder 17"/>
          <p:cNvSpPr>
            <a:spLocks noGrp="1"/>
          </p:cNvSpPr>
          <p:nvPr>
            <p:ph type="body" sz="quarter" idx="11"/>
          </p:nvPr>
        </p:nvSpPr>
        <p:spPr>
          <a:xfrm>
            <a:off x="453572" y="1294190"/>
            <a:ext cx="7621690" cy="4735286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457200" indent="-457200">
              <a:buClr>
                <a:srgbClr val="ED2721"/>
              </a:buClr>
              <a:buSzPct val="100000"/>
              <a:buFont typeface="+mj-lt"/>
              <a:buAutoNum type="arabicPeriod"/>
              <a:defRPr sz="2800">
                <a:latin typeface="Arial Narrow"/>
                <a:cs typeface="Arial Narrow"/>
              </a:defRPr>
            </a:lvl1pPr>
            <a:lvl2pPr marL="630237" indent="-342900">
              <a:buClr>
                <a:srgbClr val="ED2721"/>
              </a:buClr>
              <a:buSzPct val="100000"/>
              <a:buFont typeface="+mj-lt"/>
              <a:buAutoNum type="arabicPeriod"/>
              <a:defRPr sz="2800"/>
            </a:lvl2pPr>
            <a:lvl3pPr marL="920750" indent="-342900">
              <a:buClr>
                <a:srgbClr val="ED2721"/>
              </a:buClr>
              <a:buSzPct val="100000"/>
              <a:buFont typeface="+mj-lt"/>
              <a:buAutoNum type="arabicPeriod"/>
              <a:defRPr sz="2800"/>
            </a:lvl3pPr>
            <a:lvl4pPr marL="1254125" indent="-342900">
              <a:buClr>
                <a:srgbClr val="ED2721"/>
              </a:buClr>
              <a:buSzPct val="100000"/>
              <a:buFont typeface="+mj-lt"/>
              <a:buAutoNum type="arabicPeriod"/>
              <a:defRPr sz="2800"/>
            </a:lvl4pPr>
            <a:lvl5pPr marL="1606550" indent="-342900">
              <a:buClr>
                <a:srgbClr val="ED2721"/>
              </a:buClr>
              <a:buSzPct val="100000"/>
              <a:buFont typeface="+mj-lt"/>
              <a:buAutoNum type="arabicPeriod"/>
              <a:defRPr sz="2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Title 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57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Custom Layout">
    <p:bg>
      <p:bgPr>
        <a:gradFill flip="none" rotWithShape="1">
          <a:gsLst>
            <a:gs pos="0">
              <a:srgbClr val="AEB6BC"/>
            </a:gs>
            <a:gs pos="10000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57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r"/>
  </p:transition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ustom Layout">
    <p:bg>
      <p:bgPr>
        <a:gradFill flip="none" rotWithShape="1">
          <a:gsLst>
            <a:gs pos="0">
              <a:srgbClr val="121619"/>
            </a:gs>
            <a:gs pos="100000">
              <a:srgbClr val="36424A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57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9010077"/>
      </p:ext>
    </p:extLst>
  </p:cSld>
  <p:clrMapOvr>
    <a:masterClrMapping/>
  </p:clrMapOvr>
  <p:transition>
    <p:wipe dir="r"/>
  </p:transition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150"/>
          </a:xfrm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2335" y="1453896"/>
            <a:ext cx="4031641" cy="4688112"/>
          </a:xfrm>
          <a:prstGeom prst="rect">
            <a:avLst/>
          </a:prstGeom>
        </p:spPr>
        <p:txBody>
          <a:bodyPr/>
          <a:lstStyle>
            <a:lvl1pPr>
              <a:defRPr sz="2400" baseline="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1"/>
          </p:nvPr>
        </p:nvSpPr>
        <p:spPr>
          <a:xfrm>
            <a:off x="4755597" y="1451028"/>
            <a:ext cx="4031641" cy="4688112"/>
          </a:xfrm>
          <a:prstGeom prst="rect">
            <a:avLst/>
          </a:prstGeom>
        </p:spPr>
        <p:txBody>
          <a:bodyPr/>
          <a:lstStyle>
            <a:lvl1pPr>
              <a:defRPr sz="2400" baseline="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0700199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150"/>
          </a:xfrm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458596" y="1218630"/>
            <a:ext cx="8231833" cy="4957900"/>
          </a:xfrm>
          <a:prstGeom prst="rect">
            <a:avLst/>
          </a:prstGeom>
        </p:spPr>
        <p:txBody>
          <a:bodyPr/>
          <a:lstStyle>
            <a:lvl1pPr marL="173038" marR="0" indent="-1730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00000"/>
              <a:buFont typeface="Times" pitchFamily="28" charset="0"/>
              <a:buChar char="•"/>
              <a:tabLst/>
              <a:defRPr sz="2400"/>
            </a:lvl1pPr>
            <a:lvl2pPr marL="463550" marR="0" indent="-176213" algn="l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Times" pitchFamily="28" charset="0"/>
              <a:buChar char="•"/>
              <a:tabLst/>
              <a:defRPr sz="2000"/>
            </a:lvl2pPr>
            <a:lvl3pPr marL="747713" marR="0" indent="-169863" algn="l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Times" pitchFamily="28" charset="0"/>
              <a:buChar char="•"/>
              <a:tabLst/>
              <a:defRPr sz="1800"/>
            </a:lvl3pPr>
            <a:lvl4pPr marL="1139825" marR="0" indent="-228600" algn="l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Times" pitchFamily="28" charset="0"/>
              <a:buChar char="•"/>
              <a:tabLst/>
              <a:defRPr sz="1800"/>
            </a:lvl4pPr>
            <a:lvl5pPr marL="1492250" marR="0" indent="-228600" algn="l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Times" pitchFamily="28" charset="0"/>
              <a:buChar char="•"/>
              <a:tabLst/>
              <a:defRPr sz="18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880446089"/>
      </p:ext>
    </p:extLst>
  </p:cSld>
  <p:clrMapOvr>
    <a:masterClrMapping/>
  </p:clrMapOvr>
  <p:transition>
    <p:wipe dir="r"/>
  </p:transition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7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98"/>
            <a:ext cx="9145588" cy="6859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Text Box 40"/>
          <p:cNvSpPr txBox="1">
            <a:spLocks noChangeArrowheads="1"/>
          </p:cNvSpPr>
          <p:nvPr/>
        </p:nvSpPr>
        <p:spPr bwMode="auto">
          <a:xfrm>
            <a:off x="210670" y="6395530"/>
            <a:ext cx="1847782" cy="2308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fld id="{283C04FB-A394-5443-BF22-752C5A00CCA1}" type="slidenum">
              <a:rPr lang="en-US" sz="90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pPr eaLnBrk="0" hangingPunct="0"/>
              <a:t>‹#›</a:t>
            </a:fld>
            <a:endParaRPr lang="en-US" sz="9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4" r:id="rId1"/>
    <p:sldLayoutId id="2147484215" r:id="rId2"/>
    <p:sldLayoutId id="2147484216" r:id="rId3"/>
    <p:sldLayoutId id="2147484217" r:id="rId4"/>
    <p:sldLayoutId id="2147484218" r:id="rId5"/>
    <p:sldLayoutId id="2147484219" r:id="rId6"/>
    <p:sldLayoutId id="2147484220" r:id="rId7"/>
    <p:sldLayoutId id="2147484221" r:id="rId8"/>
    <p:sldLayoutId id="2147484224" r:id="rId9"/>
    <p:sldLayoutId id="2147484227" r:id="rId10"/>
  </p:sldLayoutIdLst>
  <p:transition>
    <p:wipe dir="r"/>
  </p:transition>
  <p:timing>
    <p:tnLst>
      <p:par>
        <p:cTn id="1" dur="indefinite" restart="never" nodeType="tmRoot"/>
      </p:par>
    </p:tnLst>
  </p:timing>
  <p:hf hdr="0" dt="0"/>
  <p:txStyles>
    <p:titleStyle>
      <a:lvl1pPr marL="0" marR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tabLst/>
        <a:defRPr sz="2400" b="1" i="1">
          <a:solidFill>
            <a:srgbClr val="1B232A"/>
          </a:solidFill>
          <a:latin typeface="Arial"/>
          <a:ea typeface="+mj-ea"/>
          <a:cs typeface="Arial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  <a:ea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  <a:ea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  <a:ea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  <a:ea typeface="Arial" charset="0"/>
          <a:cs typeface="Arial" charset="0"/>
        </a:defRPr>
      </a:lvl9pPr>
    </p:titleStyle>
    <p:bodyStyle>
      <a:lvl1pPr marL="173038" marR="0" indent="-173038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FF0000"/>
        </a:buClr>
        <a:buSzPct val="100000"/>
        <a:buFont typeface="Arial"/>
        <a:buChar char="•"/>
        <a:tabLst/>
        <a:defRPr sz="2400" b="0" i="0">
          <a:solidFill>
            <a:srgbClr val="1B232A"/>
          </a:solidFill>
          <a:latin typeface="Arial Narrow"/>
          <a:ea typeface="+mn-ea"/>
          <a:cs typeface="Arial Narrow"/>
        </a:defRPr>
      </a:lvl1pPr>
      <a:lvl2pPr marL="463550" marR="0" indent="-176213" algn="l" defTabSz="914400" rtl="0" eaLnBrk="1" fontAlgn="base" latinLnBrk="0" hangingPunct="1">
        <a:lnSpc>
          <a:spcPct val="110000"/>
        </a:lnSpc>
        <a:spcBef>
          <a:spcPct val="20000"/>
        </a:spcBef>
        <a:spcAft>
          <a:spcPct val="0"/>
        </a:spcAft>
        <a:buClr>
          <a:srgbClr val="FF0000"/>
        </a:buClr>
        <a:buSzTx/>
        <a:buFont typeface="Lucida Grande"/>
        <a:buChar char="»"/>
        <a:tabLst/>
        <a:defRPr sz="2000" b="0" i="0">
          <a:solidFill>
            <a:srgbClr val="1B232A"/>
          </a:solidFill>
          <a:latin typeface="Arial Narrow"/>
          <a:ea typeface="+mn-ea"/>
          <a:cs typeface="Arial Narrow"/>
        </a:defRPr>
      </a:lvl2pPr>
      <a:lvl3pPr marL="747713" marR="0" indent="-169863" algn="l" defTabSz="914400" rtl="0" eaLnBrk="1" fontAlgn="base" latinLnBrk="0" hangingPunct="1">
        <a:lnSpc>
          <a:spcPct val="110000"/>
        </a:lnSpc>
        <a:spcBef>
          <a:spcPct val="20000"/>
        </a:spcBef>
        <a:spcAft>
          <a:spcPct val="0"/>
        </a:spcAft>
        <a:buClr>
          <a:srgbClr val="FF0000"/>
        </a:buClr>
        <a:buSzTx/>
        <a:buFont typeface="Arial"/>
        <a:buChar char="•"/>
        <a:tabLst/>
        <a:defRPr sz="1800" b="0" i="0">
          <a:solidFill>
            <a:srgbClr val="1B232A"/>
          </a:solidFill>
          <a:latin typeface="Arial Narrow"/>
          <a:ea typeface="+mn-ea"/>
          <a:cs typeface="Arial Narrow"/>
        </a:defRPr>
      </a:lvl3pPr>
      <a:lvl4pPr marL="1139825" marR="0" indent="-228600" algn="l" defTabSz="914400" rtl="0" eaLnBrk="1" fontAlgn="base" latinLnBrk="0" hangingPunct="1">
        <a:lnSpc>
          <a:spcPct val="110000"/>
        </a:lnSpc>
        <a:spcBef>
          <a:spcPct val="20000"/>
        </a:spcBef>
        <a:spcAft>
          <a:spcPct val="0"/>
        </a:spcAft>
        <a:buClr>
          <a:srgbClr val="FF0000"/>
        </a:buClr>
        <a:buSzTx/>
        <a:buFont typeface="Lucida Grande"/>
        <a:buChar char="»"/>
        <a:tabLst/>
        <a:defRPr sz="1800" b="0" i="0">
          <a:solidFill>
            <a:srgbClr val="1B232A"/>
          </a:solidFill>
          <a:latin typeface="Arial Narrow"/>
          <a:ea typeface="+mn-ea"/>
          <a:cs typeface="Arial Narrow"/>
        </a:defRPr>
      </a:lvl4pPr>
      <a:lvl5pPr marL="1492250" marR="0" indent="-228600" algn="l" defTabSz="914400" rtl="0" eaLnBrk="1" fontAlgn="base" latinLnBrk="0" hangingPunct="1">
        <a:lnSpc>
          <a:spcPct val="110000"/>
        </a:lnSpc>
        <a:spcBef>
          <a:spcPct val="20000"/>
        </a:spcBef>
        <a:spcAft>
          <a:spcPct val="0"/>
        </a:spcAft>
        <a:buClr>
          <a:srgbClr val="FF0000"/>
        </a:buClr>
        <a:buSzTx/>
        <a:buFont typeface="Arial"/>
        <a:buChar char="•"/>
        <a:tabLst/>
        <a:defRPr sz="1800" b="0" i="0">
          <a:solidFill>
            <a:srgbClr val="1B232A"/>
          </a:solidFill>
          <a:latin typeface="Arial Narrow"/>
          <a:ea typeface="+mn-ea"/>
          <a:cs typeface="Arial Narrow"/>
        </a:defRPr>
      </a:lvl5pPr>
      <a:lvl6pPr marL="1963738" indent="-242888" algn="l" rtl="0" eaLnBrk="1" fontAlgn="base" hangingPunct="1">
        <a:lnSpc>
          <a:spcPct val="110000"/>
        </a:lnSpc>
        <a:spcBef>
          <a:spcPct val="15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―"/>
        <a:defRPr sz="1600">
          <a:solidFill>
            <a:srgbClr val="717171"/>
          </a:solidFill>
          <a:latin typeface="+mn-lt"/>
          <a:ea typeface="+mn-ea"/>
          <a:cs typeface="+mn-cs"/>
        </a:defRPr>
      </a:lvl6pPr>
      <a:lvl7pPr marL="2420938" indent="-242888" algn="l" rtl="0" eaLnBrk="1" fontAlgn="base" hangingPunct="1">
        <a:lnSpc>
          <a:spcPct val="110000"/>
        </a:lnSpc>
        <a:spcBef>
          <a:spcPct val="15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―"/>
        <a:defRPr sz="1600">
          <a:solidFill>
            <a:srgbClr val="717171"/>
          </a:solidFill>
          <a:latin typeface="+mn-lt"/>
          <a:ea typeface="+mn-ea"/>
          <a:cs typeface="+mn-cs"/>
        </a:defRPr>
      </a:lvl7pPr>
      <a:lvl8pPr marL="2878138" indent="-242888" algn="l" rtl="0" eaLnBrk="1" fontAlgn="base" hangingPunct="1">
        <a:lnSpc>
          <a:spcPct val="110000"/>
        </a:lnSpc>
        <a:spcBef>
          <a:spcPct val="15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―"/>
        <a:defRPr sz="1600">
          <a:solidFill>
            <a:srgbClr val="717171"/>
          </a:solidFill>
          <a:latin typeface="+mn-lt"/>
          <a:ea typeface="+mn-ea"/>
          <a:cs typeface="+mn-cs"/>
        </a:defRPr>
      </a:lvl8pPr>
      <a:lvl9pPr marL="3335338" indent="-242888" algn="l" rtl="0" eaLnBrk="1" fontAlgn="base" hangingPunct="1">
        <a:lnSpc>
          <a:spcPct val="110000"/>
        </a:lnSpc>
        <a:spcBef>
          <a:spcPct val="15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―"/>
        <a:defRPr sz="1600">
          <a:solidFill>
            <a:srgbClr val="71717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6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>
                <a:latin typeface="Arial" pitchFamily="34" charset="0"/>
                <a:cs typeface="Arial" pitchFamily="34" charset="0"/>
              </a:rPr>
              <a:t>FortiExtender</a:t>
            </a:r>
            <a:endParaRPr lang="en-US" sz="48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Product Overview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FortiExtender-100B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320300" y="1411223"/>
            <a:ext cx="4366500" cy="4535023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C00000"/>
                </a:solidFill>
              </a:rPr>
              <a:t>Qualified Modem &amp; Antennas </a:t>
            </a:r>
            <a:r>
              <a:rPr lang="en-US" b="1" dirty="0">
                <a:solidFill>
                  <a:srgbClr val="C00000"/>
                </a:solidFill>
              </a:rPr>
              <a:t>Supplied by </a:t>
            </a:r>
            <a:r>
              <a:rPr lang="en-US" b="1" dirty="0" smtClean="0">
                <a:solidFill>
                  <a:srgbClr val="C00000"/>
                </a:solidFill>
              </a:rPr>
              <a:t>Customer</a:t>
            </a:r>
            <a:endParaRPr lang="en-US" b="1" dirty="0">
              <a:solidFill>
                <a:srgbClr val="C00000"/>
              </a:solidFill>
            </a:endParaRPr>
          </a:p>
          <a:p>
            <a:pPr marL="285750" indent="-285750"/>
            <a:r>
              <a:rPr lang="en-US" dirty="0" smtClean="0"/>
              <a:t>IP55 </a:t>
            </a:r>
            <a:r>
              <a:rPr lang="en-US" dirty="0"/>
              <a:t>r</a:t>
            </a:r>
            <a:r>
              <a:rPr lang="en-US" dirty="0" smtClean="0"/>
              <a:t>ated enclosure</a:t>
            </a:r>
          </a:p>
          <a:p>
            <a:pPr marL="285750" indent="-285750"/>
            <a:r>
              <a:rPr lang="en-US" dirty="0" smtClean="0"/>
              <a:t>Ruggedized for use in outdoor and harsh environments</a:t>
            </a:r>
            <a:endParaRPr lang="en-US" dirty="0"/>
          </a:p>
          <a:p>
            <a:pPr marL="285750" indent="-285750"/>
            <a:r>
              <a:rPr lang="en-US" dirty="0" err="1"/>
              <a:t>PoE</a:t>
            </a:r>
            <a:r>
              <a:rPr lang="en-US" dirty="0"/>
              <a:t> </a:t>
            </a:r>
            <a:r>
              <a:rPr lang="en-US" dirty="0" smtClean="0"/>
              <a:t>powered (injector included)</a:t>
            </a:r>
            <a:endParaRPr lang="en-US" dirty="0"/>
          </a:p>
          <a:p>
            <a:pPr marL="285750" indent="-285750"/>
            <a:r>
              <a:rPr lang="en-US" dirty="0" smtClean="0"/>
              <a:t>USB modem and antenna to be supplied by user</a:t>
            </a:r>
            <a:endParaRPr lang="en-US" dirty="0"/>
          </a:p>
          <a:p>
            <a:endParaRPr lang="en-US" dirty="0"/>
          </a:p>
        </p:txBody>
      </p:sp>
      <p:pic>
        <p:nvPicPr>
          <p:cNvPr id="15" name="Picture 2" descr="C:\Users\mdevincentis\AppData\Local\Microsoft\Windows\Temporary Internet Files\Content.Outlook\RYJXK7U3\FEX-100B_GLAM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544194">
            <a:off x="134457" y="2139142"/>
            <a:ext cx="3479644" cy="231110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9095197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FortiExtender-100A-[Carrier]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</a:rPr>
              <a:t>Dedicated </a:t>
            </a:r>
            <a:r>
              <a:rPr lang="en-US" b="1" dirty="0" smtClean="0">
                <a:solidFill>
                  <a:srgbClr val="C00000"/>
                </a:solidFill>
              </a:rPr>
              <a:t>4G Modem </a:t>
            </a:r>
            <a:r>
              <a:rPr lang="en-US" b="1" dirty="0">
                <a:solidFill>
                  <a:srgbClr val="C00000"/>
                </a:solidFill>
              </a:rPr>
              <a:t>Supplied by Fortinet</a:t>
            </a:r>
          </a:p>
          <a:p>
            <a:pPr marL="285750" indent="-285750"/>
            <a:r>
              <a:rPr lang="en-US" dirty="0"/>
              <a:t>IP54 </a:t>
            </a:r>
            <a:r>
              <a:rPr lang="en-US" dirty="0" smtClean="0"/>
              <a:t>rated </a:t>
            </a:r>
            <a:r>
              <a:rPr lang="en-US" dirty="0"/>
              <a:t>e</a:t>
            </a:r>
            <a:r>
              <a:rPr lang="en-US" dirty="0" smtClean="0"/>
              <a:t>nclosure</a:t>
            </a:r>
            <a:endParaRPr lang="en-US" dirty="0"/>
          </a:p>
          <a:p>
            <a:pPr marL="285750" indent="-285750"/>
            <a:r>
              <a:rPr lang="en-US" dirty="0" err="1"/>
              <a:t>PoE</a:t>
            </a:r>
            <a:r>
              <a:rPr lang="en-US" dirty="0"/>
              <a:t> </a:t>
            </a:r>
            <a:r>
              <a:rPr lang="en-US" dirty="0" smtClean="0"/>
              <a:t>powered</a:t>
            </a:r>
            <a:endParaRPr lang="en-US" dirty="0"/>
          </a:p>
          <a:p>
            <a:pPr marL="285750" indent="-285750"/>
            <a:r>
              <a:rPr lang="en-US" dirty="0"/>
              <a:t>Subject to local </a:t>
            </a:r>
            <a:r>
              <a:rPr lang="en-US" dirty="0" err="1"/>
              <a:t>telco</a:t>
            </a:r>
            <a:r>
              <a:rPr lang="en-US" dirty="0"/>
              <a:t> </a:t>
            </a:r>
            <a:r>
              <a:rPr lang="en-US" dirty="0" smtClean="0"/>
              <a:t>certifications</a:t>
            </a:r>
          </a:p>
          <a:p>
            <a:pPr marL="576262" lvl="1" indent="-285750"/>
            <a:r>
              <a:rPr lang="en-US" dirty="0" smtClean="0"/>
              <a:t>Initial Verizon USA edition 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 descr="AOL-4Txxx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6627" y="1778890"/>
            <a:ext cx="2716306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41386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Fortinet Advantage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</a:rPr>
              <a:t>Single </a:t>
            </a:r>
            <a:r>
              <a:rPr lang="en-US" b="1" dirty="0" smtClean="0">
                <a:solidFill>
                  <a:srgbClr val="C00000"/>
                </a:solidFill>
              </a:rPr>
              <a:t>pane of glass management </a:t>
            </a:r>
            <a:r>
              <a:rPr lang="en-US" b="1" dirty="0">
                <a:solidFill>
                  <a:srgbClr val="C00000"/>
                </a:solidFill>
              </a:rPr>
              <a:t>for </a:t>
            </a:r>
            <a:r>
              <a:rPr lang="en-US" b="1" dirty="0" smtClean="0">
                <a:solidFill>
                  <a:srgbClr val="C00000"/>
                </a:solidFill>
              </a:rPr>
              <a:t>your infrastructure</a:t>
            </a:r>
            <a:endParaRPr lang="en-US" b="1" dirty="0">
              <a:solidFill>
                <a:srgbClr val="C00000"/>
              </a:solidFill>
            </a:endParaRPr>
          </a:p>
          <a:p>
            <a:r>
              <a:rPr lang="en-US" dirty="0" smtClean="0"/>
              <a:t>Simplifies deployment and reduces TCO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b="1" dirty="0" smtClean="0">
                <a:solidFill>
                  <a:srgbClr val="C00000"/>
                </a:solidFill>
              </a:rPr>
              <a:t>Remote monitoring of devices</a:t>
            </a:r>
          </a:p>
          <a:p>
            <a:r>
              <a:rPr lang="en-US" dirty="0"/>
              <a:t>No need to purchase cloud based subscription to check </a:t>
            </a:r>
            <a:r>
              <a:rPr lang="en-US" dirty="0" smtClean="0"/>
              <a:t>status</a:t>
            </a:r>
          </a:p>
          <a:p>
            <a:pPr marL="0" indent="0">
              <a:buNone/>
            </a:pPr>
            <a:endParaRPr lang="en-US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</a:rPr>
              <a:t>Automatic discovery and software </a:t>
            </a:r>
            <a:r>
              <a:rPr lang="en-US" b="1" dirty="0" smtClean="0">
                <a:solidFill>
                  <a:srgbClr val="C00000"/>
                </a:solidFill>
              </a:rPr>
              <a:t>upgrade</a:t>
            </a:r>
          </a:p>
          <a:p>
            <a:r>
              <a:rPr lang="en-US" dirty="0" smtClean="0"/>
              <a:t>Easy to deploy and manage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203030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FAQs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</a:rPr>
              <a:t>Is there any requirement to console or access directly into FortiExtender</a:t>
            </a:r>
            <a:r>
              <a:rPr lang="en-US" b="1" dirty="0" smtClean="0">
                <a:solidFill>
                  <a:srgbClr val="C00000"/>
                </a:solidFill>
              </a:rPr>
              <a:t>?</a:t>
            </a:r>
            <a:endParaRPr lang="en-US" b="1" dirty="0">
              <a:solidFill>
                <a:srgbClr val="C00000"/>
              </a:solidFill>
            </a:endParaRPr>
          </a:p>
          <a:p>
            <a:r>
              <a:rPr lang="en-US" sz="2000" dirty="0" smtClean="0"/>
              <a:t>The </a:t>
            </a:r>
            <a:r>
              <a:rPr lang="en-US" sz="2000" smtClean="0"/>
              <a:t>FortiExtender </a:t>
            </a:r>
            <a:r>
              <a:rPr lang="en-US" sz="2000" dirty="0"/>
              <a:t>automatically discovers </a:t>
            </a:r>
            <a:r>
              <a:rPr lang="en-US" sz="2000" dirty="0" smtClean="0"/>
              <a:t>a FortiGate </a:t>
            </a:r>
            <a:r>
              <a:rPr lang="en-US" sz="2000" dirty="0"/>
              <a:t>using </a:t>
            </a:r>
            <a:r>
              <a:rPr lang="en-US" sz="2000" dirty="0" smtClean="0"/>
              <a:t>CAPWAP </a:t>
            </a:r>
            <a:r>
              <a:rPr lang="en-US" sz="2000" dirty="0"/>
              <a:t>protocol much in same way a F</a:t>
            </a:r>
            <a:r>
              <a:rPr lang="en-US" sz="2000" dirty="0" smtClean="0"/>
              <a:t>ortiAP </a:t>
            </a:r>
            <a:r>
              <a:rPr lang="en-US" sz="2000" dirty="0"/>
              <a:t>automatically discovers </a:t>
            </a:r>
            <a:r>
              <a:rPr lang="en-US" sz="2000" dirty="0" smtClean="0"/>
              <a:t>FortiGate</a:t>
            </a:r>
            <a:r>
              <a:rPr lang="en-US" sz="2000" dirty="0"/>
              <a:t>. There is no need to manage or configure the </a:t>
            </a:r>
            <a:r>
              <a:rPr lang="en-US" sz="2000" dirty="0" err="1" smtClean="0"/>
              <a:t>FortiExtender</a:t>
            </a:r>
            <a:r>
              <a:rPr lang="en-US" sz="2000" dirty="0" smtClean="0"/>
              <a:t> </a:t>
            </a:r>
            <a:r>
              <a:rPr lang="en-US" sz="2000" dirty="0"/>
              <a:t>via </a:t>
            </a:r>
            <a:r>
              <a:rPr lang="en-US" sz="2000" dirty="0" smtClean="0"/>
              <a:t>its </a:t>
            </a:r>
            <a:r>
              <a:rPr lang="en-US" sz="2000" dirty="0"/>
              <a:t>console port.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>
                <a:solidFill>
                  <a:srgbClr val="C00000"/>
                </a:solidFill>
              </a:rPr>
              <a:t>How are they powered?</a:t>
            </a:r>
            <a:endParaRPr lang="en-US" b="1" dirty="0">
              <a:solidFill>
                <a:srgbClr val="C00000"/>
              </a:solidFill>
            </a:endParaRPr>
          </a:p>
          <a:p>
            <a:r>
              <a:rPr lang="en-US" sz="2000" dirty="0" smtClean="0"/>
              <a:t>FortiExtender-100B model can only be powered via PoE. The injector and injector power supply are included with the product.  </a:t>
            </a:r>
          </a:p>
        </p:txBody>
      </p:sp>
    </p:spTree>
    <p:extLst>
      <p:ext uri="{BB962C8B-B14F-4D97-AF65-F5344CB8AC3E}">
        <p14:creationId xmlns:p14="http://schemas.microsoft.com/office/powerpoint/2010/main" val="336892150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FAQs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C00000"/>
                </a:solidFill>
              </a:rPr>
              <a:t>Are there other accessories that is included?</a:t>
            </a:r>
            <a:endParaRPr lang="en-US" b="1" dirty="0">
              <a:solidFill>
                <a:srgbClr val="C00000"/>
              </a:solidFill>
            </a:endParaRPr>
          </a:p>
          <a:p>
            <a:r>
              <a:rPr lang="en-US" sz="2000" dirty="0" smtClean="0"/>
              <a:t>Pole mount kit is included.</a:t>
            </a:r>
            <a:endParaRPr lang="en-US" sz="2000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</a:rPr>
              <a:t>How does one qualify a new modem that is not </a:t>
            </a:r>
            <a:r>
              <a:rPr lang="en-US" b="1" dirty="0" smtClean="0">
                <a:solidFill>
                  <a:srgbClr val="C00000"/>
                </a:solidFill>
              </a:rPr>
              <a:t>listed?</a:t>
            </a:r>
            <a:endParaRPr lang="en-US" b="1" dirty="0">
              <a:solidFill>
                <a:srgbClr val="C00000"/>
              </a:solidFill>
            </a:endParaRPr>
          </a:p>
          <a:p>
            <a:r>
              <a:rPr lang="en-US" sz="2000" dirty="0" smtClean="0"/>
              <a:t>Identify the latest supported modems via FortiOS release notes.</a:t>
            </a:r>
          </a:p>
          <a:p>
            <a:r>
              <a:rPr lang="en-US" sz="2000" dirty="0" smtClean="0"/>
              <a:t>Only </a:t>
            </a:r>
            <a:r>
              <a:rPr lang="en-US" sz="2000" dirty="0"/>
              <a:t>contemporary modems </a:t>
            </a:r>
            <a:r>
              <a:rPr lang="en-US" sz="2000" dirty="0" smtClean="0"/>
              <a:t>are </a:t>
            </a:r>
            <a:r>
              <a:rPr lang="en-US" sz="2000" dirty="0"/>
              <a:t>supported. </a:t>
            </a:r>
            <a:r>
              <a:rPr lang="en-US" sz="2000" dirty="0" smtClean="0"/>
              <a:t>Many older </a:t>
            </a:r>
            <a:r>
              <a:rPr lang="en-US" sz="2000" dirty="0"/>
              <a:t>modems have gone EOL by </a:t>
            </a:r>
            <a:r>
              <a:rPr lang="en-US" sz="2000" dirty="0" smtClean="0"/>
              <a:t>manufacturers and will not necessarily be supported by default.</a:t>
            </a:r>
          </a:p>
          <a:p>
            <a:r>
              <a:rPr lang="en-US" sz="2000" dirty="0" smtClean="0"/>
              <a:t>Additional </a:t>
            </a:r>
            <a:r>
              <a:rPr lang="en-US" sz="2000" dirty="0"/>
              <a:t>modem support </a:t>
            </a:r>
            <a:r>
              <a:rPr lang="en-US" sz="2000" dirty="0" smtClean="0"/>
              <a:t>can be requested via </a:t>
            </a:r>
            <a:r>
              <a:rPr lang="en-US" sz="2000" dirty="0"/>
              <a:t>established feature request process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>
                <a:solidFill>
                  <a:srgbClr val="C00000"/>
                </a:solidFill>
              </a:rPr>
              <a:t>Are external antennas supported?</a:t>
            </a:r>
          </a:p>
          <a:p>
            <a:pPr lvl="0"/>
            <a:r>
              <a:rPr lang="en-US" sz="2000" dirty="0" smtClean="0"/>
              <a:t>Yes, there is some room to house small antennas. If it’s to large, there’s provision to extend it to another 3</a:t>
            </a:r>
            <a:r>
              <a:rPr lang="en-US" sz="2000" baseline="30000" dirty="0" smtClean="0"/>
              <a:t>rd</a:t>
            </a:r>
            <a:r>
              <a:rPr lang="en-US" sz="2000" dirty="0" smtClean="0"/>
              <a:t> party chassis.</a:t>
            </a:r>
            <a:endParaRPr lang="en-US" sz="2000" dirty="0"/>
          </a:p>
          <a:p>
            <a:pPr marL="0" indent="0">
              <a:buNone/>
            </a:pPr>
            <a:endParaRPr lang="en-US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715769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524000" y="3124200"/>
            <a:ext cx="7162800" cy="2822045"/>
          </a:xfrm>
        </p:spPr>
        <p:txBody>
          <a:bodyPr/>
          <a:lstStyle/>
          <a:p>
            <a:pPr lvl="0" algn="ctr">
              <a:buNone/>
              <a:defRPr/>
            </a:pPr>
            <a:r>
              <a:rPr lang="en-US" sz="5400" b="1" kern="1200" dirty="0" smtClean="0">
                <a:latin typeface="Arial" pitchFamily="-84" charset="0"/>
                <a:ea typeface="ＭＳ Ｐゴシック" pitchFamily="34" charset="-128"/>
                <a:cs typeface="+mn-cs"/>
              </a:rPr>
              <a:t>Q &amp; A</a:t>
            </a:r>
            <a:endParaRPr lang="en-US" sz="5400" b="1" kern="1200" dirty="0">
              <a:latin typeface="Arial" pitchFamily="-84" charset="0"/>
              <a:ea typeface="ＭＳ Ｐゴシック" pitchFamily="34" charset="-128"/>
              <a:cs typeface="+mn-cs"/>
            </a:endParaRPr>
          </a:p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600" y="3048000"/>
            <a:ext cx="1116541" cy="1116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21941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269470"/>
            <a:ext cx="8229600" cy="1861905"/>
          </a:xfrm>
        </p:spPr>
        <p:txBody>
          <a:bodyPr/>
          <a:lstStyle/>
          <a:p>
            <a:r>
              <a:rPr lang="en-US" dirty="0" err="1" smtClean="0"/>
              <a:t>FortiGates</a:t>
            </a:r>
            <a:r>
              <a:rPr lang="en-US" dirty="0" smtClean="0"/>
              <a:t> have previously relied on USB modem or embedded modems for 3G/4G Wireless WAN connectivity</a:t>
            </a:r>
          </a:p>
          <a:p>
            <a:r>
              <a:rPr lang="en-US" dirty="0" smtClean="0"/>
              <a:t>The FortiGate is usually located in back office or wiring closets</a:t>
            </a:r>
          </a:p>
          <a:p>
            <a:r>
              <a:rPr lang="en-US" dirty="0" smtClean="0"/>
              <a:t>This is not well located for optimal 3G/4G reception</a:t>
            </a:r>
          </a:p>
          <a:p>
            <a:endParaRPr lang="en-US" dirty="0"/>
          </a:p>
        </p:txBody>
      </p:sp>
      <p:pic>
        <p:nvPicPr>
          <p:cNvPr id="6" name="Picture 5" descr="Retail_Store_Lt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424488" y="3511349"/>
            <a:ext cx="3719512" cy="2687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 rotWithShape="0">
              <a:srgbClr val="000000">
                <a:alpha val="42999"/>
              </a:srgbClr>
            </a:outerShdw>
          </a:effectLst>
        </p:spPr>
      </p:pic>
      <p:pic>
        <p:nvPicPr>
          <p:cNvPr id="7" name="Picture 52" descr="Small-Appliance_Lt-s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259638" y="4516472"/>
            <a:ext cx="93980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Workstation_Rt.pn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014112" y="4633347"/>
            <a:ext cx="370652" cy="48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26940" dir="5400000" rotWithShape="0">
              <a:srgbClr val="000000">
                <a:alpha val="29999"/>
              </a:srgbClr>
            </a:outerShdw>
          </a:effectLst>
        </p:spPr>
      </p:pic>
      <p:pic>
        <p:nvPicPr>
          <p:cNvPr id="9" name="Picture 33" descr="Mobile_Base_Station_Icon_Rt.pn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723262" y="3552300"/>
            <a:ext cx="801269" cy="877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alphaModFix amt="48000"/>
          </a:blip>
          <a:stretch>
            <a:fillRect/>
          </a:stretch>
        </p:blipFill>
        <p:spPr>
          <a:xfrm rot="11889177">
            <a:off x="6688606" y="3989334"/>
            <a:ext cx="772668" cy="1274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33299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FortiExtender</a:t>
            </a:r>
            <a:r>
              <a:rPr lang="en-US" dirty="0" smtClean="0"/>
              <a:t> Solution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269470"/>
            <a:ext cx="8129394" cy="4372777"/>
          </a:xfrm>
        </p:spPr>
        <p:txBody>
          <a:bodyPr numCol="2"/>
          <a:lstStyle/>
          <a:p>
            <a:pPr marL="0" indent="0">
              <a:buNone/>
            </a:pPr>
            <a:r>
              <a:rPr lang="en-US" b="1" dirty="0" smtClean="0">
                <a:solidFill>
                  <a:schemeClr val="accent4"/>
                </a:solidFill>
              </a:rPr>
              <a:t>FortiExtender</a:t>
            </a:r>
          </a:p>
          <a:p>
            <a:r>
              <a:rPr lang="en-US" dirty="0" smtClean="0"/>
              <a:t>Extend 3G/4G modem with external device</a:t>
            </a:r>
          </a:p>
          <a:p>
            <a:pPr lvl="1"/>
            <a:r>
              <a:rPr lang="en-US" dirty="0" smtClean="0"/>
              <a:t>Allow optimal </a:t>
            </a:r>
            <a:r>
              <a:rPr lang="en-US" dirty="0"/>
              <a:t>placement </a:t>
            </a:r>
            <a:r>
              <a:rPr lang="en-US" dirty="0" smtClean="0"/>
              <a:t>to </a:t>
            </a:r>
            <a:r>
              <a:rPr lang="en-US" dirty="0"/>
              <a:t>increase signal to noise </a:t>
            </a:r>
            <a:r>
              <a:rPr lang="en-US" dirty="0" smtClean="0"/>
              <a:t>ratio</a:t>
            </a:r>
          </a:p>
          <a:p>
            <a:pPr lvl="1"/>
            <a:r>
              <a:rPr lang="en-US" dirty="0" err="1" smtClean="0"/>
              <a:t>eg</a:t>
            </a:r>
            <a:r>
              <a:rPr lang="en-US" dirty="0" smtClean="0"/>
              <a:t>. Near a window or outdoors.</a:t>
            </a:r>
          </a:p>
          <a:p>
            <a:r>
              <a:rPr lang="en-US" dirty="0" smtClean="0"/>
              <a:t>Managed and configured by FortiGate</a:t>
            </a:r>
          </a:p>
          <a:p>
            <a:pPr lvl="1"/>
            <a:r>
              <a:rPr lang="en-US" dirty="0" smtClean="0"/>
              <a:t>As primary WAN connection </a:t>
            </a:r>
          </a:p>
          <a:p>
            <a:pPr lvl="1"/>
            <a:r>
              <a:rPr lang="en-US" dirty="0" smtClean="0"/>
              <a:t>As failover WAN connection for </a:t>
            </a:r>
            <a:br>
              <a:rPr lang="en-US" dirty="0" smtClean="0"/>
            </a:br>
            <a:r>
              <a:rPr lang="en-US" dirty="0" smtClean="0"/>
              <a:t>redundancy</a:t>
            </a:r>
          </a:p>
          <a:p>
            <a:pPr>
              <a:buNone/>
            </a:pPr>
            <a:endParaRPr lang="en-US" dirty="0"/>
          </a:p>
          <a:p>
            <a:r>
              <a:rPr lang="en-US" dirty="0" smtClean="0"/>
              <a:t>Connected to FortiGate via Power over Ethernet </a:t>
            </a:r>
            <a:r>
              <a:rPr lang="en-US" dirty="0"/>
              <a:t>(</a:t>
            </a:r>
            <a:r>
              <a:rPr lang="en-US" dirty="0" err="1"/>
              <a:t>PoE</a:t>
            </a:r>
            <a:r>
              <a:rPr lang="en-US" dirty="0" smtClean="0"/>
              <a:t>)</a:t>
            </a:r>
            <a:endParaRPr lang="en-US" dirty="0"/>
          </a:p>
          <a:p>
            <a:pPr lvl="1"/>
            <a:endParaRPr lang="en-US" dirty="0" smtClean="0"/>
          </a:p>
        </p:txBody>
      </p:sp>
      <p:pic>
        <p:nvPicPr>
          <p:cNvPr id="4" name="Picture 3" descr="Retail_Store_Lt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424488" y="3511349"/>
            <a:ext cx="3719512" cy="2687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 rotWithShape="0">
              <a:srgbClr val="000000">
                <a:alpha val="42999"/>
              </a:srgbClr>
            </a:outerShdw>
          </a:effectLst>
        </p:spPr>
      </p:pic>
      <p:pic>
        <p:nvPicPr>
          <p:cNvPr id="5" name="Picture 52" descr="Small-Appliance_Lt-s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259638" y="4516472"/>
            <a:ext cx="93980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Workstation_Rt.pn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014112" y="4633347"/>
            <a:ext cx="370652" cy="48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26940" dir="5400000" rotWithShape="0">
              <a:srgbClr val="000000">
                <a:alpha val="29999"/>
              </a:srgbClr>
            </a:outerShdw>
          </a:effectLst>
        </p:spPr>
      </p:pic>
      <p:pic>
        <p:nvPicPr>
          <p:cNvPr id="7" name="Picture 33" descr="Mobile_Base_Station_Icon_Rt.pn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723262" y="3552300"/>
            <a:ext cx="801269" cy="877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reeform 7"/>
          <p:cNvSpPr/>
          <p:nvPr/>
        </p:nvSpPr>
        <p:spPr bwMode="auto">
          <a:xfrm>
            <a:off x="5719705" y="3995797"/>
            <a:ext cx="1843852" cy="601787"/>
          </a:xfrm>
          <a:custGeom>
            <a:avLst/>
            <a:gdLst>
              <a:gd name="connsiteX0" fmla="*/ 1542815 w 1542815"/>
              <a:gd name="connsiteY0" fmla="*/ 498592 h 498592"/>
              <a:gd name="connsiteX1" fmla="*/ 837259 w 1542815"/>
              <a:gd name="connsiteY1" fmla="*/ 65852 h 498592"/>
              <a:gd name="connsiteX2" fmla="*/ 0 w 1542815"/>
              <a:gd name="connsiteY2" fmla="*/ 103481 h 498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42815" h="498592">
                <a:moveTo>
                  <a:pt x="1542815" y="498592"/>
                </a:moveTo>
                <a:cubicBezTo>
                  <a:pt x="1318605" y="315148"/>
                  <a:pt x="1094395" y="131704"/>
                  <a:pt x="837259" y="65852"/>
                </a:cubicBezTo>
                <a:cubicBezTo>
                  <a:pt x="580123" y="0"/>
                  <a:pt x="0" y="103481"/>
                  <a:pt x="0" y="103481"/>
                </a:cubicBezTo>
              </a:path>
            </a:pathLst>
          </a:cu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52" descr="Small-Appliance_Lt-s.pn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424488" y="3995797"/>
            <a:ext cx="424803" cy="269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alphaModFix amt="48000"/>
          </a:blip>
          <a:stretch>
            <a:fillRect/>
          </a:stretch>
        </p:blipFill>
        <p:spPr>
          <a:xfrm rot="11889177">
            <a:off x="4724338" y="3379733"/>
            <a:ext cx="772668" cy="1274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64366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Connectivity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198" y="1269470"/>
            <a:ext cx="7001936" cy="4372777"/>
          </a:xfrm>
        </p:spPr>
        <p:txBody>
          <a:bodyPr numCol="2"/>
          <a:lstStyle/>
          <a:p>
            <a:pPr marL="0" indent="0">
              <a:buNone/>
            </a:pPr>
            <a:r>
              <a:rPr lang="en-US" b="1" dirty="0" smtClean="0">
                <a:solidFill>
                  <a:schemeClr val="accent4"/>
                </a:solidFill>
              </a:rPr>
              <a:t>Ethernet connection</a:t>
            </a:r>
          </a:p>
          <a:p>
            <a:r>
              <a:rPr lang="en-US" dirty="0" smtClean="0"/>
              <a:t>CAPWAP tunnel created </a:t>
            </a:r>
            <a:r>
              <a:rPr lang="en-US" dirty="0"/>
              <a:t>between </a:t>
            </a:r>
            <a:r>
              <a:rPr lang="en-US" dirty="0" smtClean="0"/>
              <a:t>FortiGate and </a:t>
            </a:r>
            <a:r>
              <a:rPr lang="en-US" dirty="0"/>
              <a:t>FortiExtender for all </a:t>
            </a:r>
            <a:r>
              <a:rPr lang="en-US" dirty="0" smtClean="0"/>
              <a:t>control and </a:t>
            </a:r>
            <a:r>
              <a:rPr lang="en-US" dirty="0"/>
              <a:t>data </a:t>
            </a:r>
            <a:r>
              <a:rPr lang="en-US" dirty="0" smtClean="0"/>
              <a:t>traffic</a:t>
            </a:r>
          </a:p>
          <a:p>
            <a:r>
              <a:rPr lang="en-US" dirty="0" err="1" smtClean="0"/>
              <a:t>FortiExtender</a:t>
            </a:r>
            <a:r>
              <a:rPr lang="en-US" dirty="0" smtClean="0"/>
              <a:t> appears</a:t>
            </a:r>
            <a:br>
              <a:rPr lang="en-US" dirty="0" smtClean="0"/>
            </a:br>
            <a:r>
              <a:rPr lang="en-US" dirty="0" smtClean="0"/>
              <a:t>as a WWAN (not modem) port in </a:t>
            </a:r>
            <a:r>
              <a:rPr lang="en-US" dirty="0" err="1" smtClean="0"/>
              <a:t>FortiOS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PoE</a:t>
            </a:r>
            <a:r>
              <a:rPr lang="en-US" dirty="0" smtClean="0"/>
              <a:t> is required on some models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 smtClean="0"/>
          </a:p>
        </p:txBody>
      </p:sp>
      <p:pic>
        <p:nvPicPr>
          <p:cNvPr id="4" name="Picture 3" descr="Retail_Store_Lt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424488" y="3511349"/>
            <a:ext cx="3719512" cy="2687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 rotWithShape="0">
              <a:srgbClr val="000000">
                <a:alpha val="42999"/>
              </a:srgbClr>
            </a:outerShdw>
          </a:effectLst>
        </p:spPr>
      </p:pic>
      <p:pic>
        <p:nvPicPr>
          <p:cNvPr id="5" name="Picture 52" descr="Small-Appliance_Lt-s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259638" y="4516472"/>
            <a:ext cx="93980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Workstation_Rt.pn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014112" y="4633347"/>
            <a:ext cx="370652" cy="48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26940" dir="5400000" rotWithShape="0">
              <a:srgbClr val="000000">
                <a:alpha val="29999"/>
              </a:srgbClr>
            </a:outerShdw>
          </a:effectLst>
        </p:spPr>
      </p:pic>
      <p:pic>
        <p:nvPicPr>
          <p:cNvPr id="7" name="Picture 33" descr="Mobile_Base_Station_Icon_Rt.pn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723262" y="3552300"/>
            <a:ext cx="801269" cy="877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reeform 7"/>
          <p:cNvSpPr/>
          <p:nvPr/>
        </p:nvSpPr>
        <p:spPr bwMode="auto">
          <a:xfrm>
            <a:off x="5719705" y="3995797"/>
            <a:ext cx="1843852" cy="601787"/>
          </a:xfrm>
          <a:custGeom>
            <a:avLst/>
            <a:gdLst>
              <a:gd name="connsiteX0" fmla="*/ 1542815 w 1542815"/>
              <a:gd name="connsiteY0" fmla="*/ 498592 h 498592"/>
              <a:gd name="connsiteX1" fmla="*/ 837259 w 1542815"/>
              <a:gd name="connsiteY1" fmla="*/ 65852 h 498592"/>
              <a:gd name="connsiteX2" fmla="*/ 0 w 1542815"/>
              <a:gd name="connsiteY2" fmla="*/ 103481 h 498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42815" h="498592">
                <a:moveTo>
                  <a:pt x="1542815" y="498592"/>
                </a:moveTo>
                <a:cubicBezTo>
                  <a:pt x="1318605" y="315148"/>
                  <a:pt x="1094395" y="131704"/>
                  <a:pt x="837259" y="65852"/>
                </a:cubicBezTo>
                <a:cubicBezTo>
                  <a:pt x="580123" y="0"/>
                  <a:pt x="0" y="103481"/>
                  <a:pt x="0" y="103481"/>
                </a:cubicBezTo>
              </a:path>
            </a:pathLst>
          </a:cu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52" descr="Small-Appliance_Lt-s.pn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424488" y="3995797"/>
            <a:ext cx="424803" cy="269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alphaModFix amt="48000"/>
          </a:blip>
          <a:stretch>
            <a:fillRect/>
          </a:stretch>
        </p:blipFill>
        <p:spPr>
          <a:xfrm rot="11889177">
            <a:off x="4724340" y="3388200"/>
            <a:ext cx="772668" cy="1274081"/>
          </a:xfrm>
          <a:prstGeom prst="rect">
            <a:avLst/>
          </a:prstGeom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18610" y="4733354"/>
            <a:ext cx="3573990" cy="1051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9380885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FortiOS </a:t>
            </a:r>
            <a:r>
              <a:rPr lang="en-US" dirty="0" err="1" smtClean="0"/>
              <a:t>FortiExtender</a:t>
            </a:r>
            <a:r>
              <a:rPr lang="en-US" dirty="0" smtClean="0"/>
              <a:t> Overview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269470"/>
            <a:ext cx="5589048" cy="4676775"/>
          </a:xfrm>
        </p:spPr>
        <p:txBody>
          <a:bodyPr/>
          <a:lstStyle/>
          <a:p>
            <a:r>
              <a:rPr lang="en-US" dirty="0" smtClean="0"/>
              <a:t>Requires FortiOS 5.2</a:t>
            </a:r>
          </a:p>
          <a:p>
            <a:r>
              <a:rPr lang="en-US" dirty="0" smtClean="0"/>
              <a:t>Available on all FortiGate models</a:t>
            </a:r>
          </a:p>
          <a:p>
            <a:r>
              <a:rPr lang="en-US" dirty="0" smtClean="0"/>
              <a:t>Management and configuration</a:t>
            </a:r>
          </a:p>
          <a:p>
            <a:pPr lvl="1"/>
            <a:r>
              <a:rPr lang="en-US" dirty="0"/>
              <a:t>Modem Configuration </a:t>
            </a:r>
            <a:r>
              <a:rPr lang="en-US" dirty="0" smtClean="0"/>
              <a:t>Settings</a:t>
            </a:r>
          </a:p>
          <a:p>
            <a:pPr lvl="1"/>
            <a:r>
              <a:rPr lang="en-US" dirty="0" smtClean="0"/>
              <a:t>Modem </a:t>
            </a:r>
            <a:r>
              <a:rPr lang="en-US" dirty="0"/>
              <a:t>Line </a:t>
            </a:r>
            <a:r>
              <a:rPr lang="en-US" dirty="0" smtClean="0"/>
              <a:t>Status</a:t>
            </a:r>
          </a:p>
          <a:p>
            <a:pPr lvl="1"/>
            <a:r>
              <a:rPr lang="en-US" dirty="0" smtClean="0"/>
              <a:t>Firmware </a:t>
            </a:r>
            <a:r>
              <a:rPr lang="en-US" dirty="0"/>
              <a:t>Upgrade</a:t>
            </a:r>
          </a:p>
          <a:p>
            <a:r>
              <a:rPr lang="en-US" dirty="0" smtClean="0"/>
              <a:t>Monitoring</a:t>
            </a:r>
          </a:p>
          <a:p>
            <a:pPr lvl="1"/>
            <a:r>
              <a:rPr lang="en-US" dirty="0"/>
              <a:t>Extender Detection, Modem </a:t>
            </a:r>
            <a:r>
              <a:rPr lang="en-US" dirty="0" smtClean="0"/>
              <a:t>Detection,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WAN Service </a:t>
            </a:r>
            <a:r>
              <a:rPr lang="en-US" dirty="0" smtClean="0"/>
              <a:t>Status, Current/Monthly Data Usage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clrChange>
              <a:clrFrom>
                <a:srgbClr val="FEFCFD"/>
              </a:clrFrom>
              <a:clrTo>
                <a:srgbClr val="FEFCFD">
                  <a:alpha val="0"/>
                </a:srgbClr>
              </a:clrTo>
            </a:clrChange>
          </a:blip>
          <a:stretch>
            <a:fillRect/>
          </a:stretch>
        </p:blipFill>
        <p:spPr>
          <a:xfrm rot="18872412">
            <a:off x="5302554" y="2014305"/>
            <a:ext cx="3407080" cy="3407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22151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FortiOS </a:t>
            </a:r>
            <a:r>
              <a:rPr lang="en-US" dirty="0" err="1" smtClean="0"/>
              <a:t>FortiExtender</a:t>
            </a:r>
            <a:r>
              <a:rPr lang="en-US" dirty="0" smtClean="0"/>
              <a:t> Setup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269470"/>
            <a:ext cx="3944331" cy="4676775"/>
          </a:xfrm>
        </p:spPr>
        <p:txBody>
          <a:bodyPr/>
          <a:lstStyle/>
          <a:p>
            <a:r>
              <a:rPr lang="en-US" dirty="0" smtClean="0"/>
              <a:t>Discovery – Auto or manual (for routed networks)</a:t>
            </a:r>
          </a:p>
          <a:p>
            <a:r>
              <a:rPr lang="en-US" dirty="0" smtClean="0"/>
              <a:t>Similar to adding a FortiAP</a:t>
            </a:r>
          </a:p>
          <a:p>
            <a:r>
              <a:rPr lang="en-US" dirty="0" smtClean="0"/>
              <a:t>Device Authorization</a:t>
            </a:r>
          </a:p>
          <a:p>
            <a:r>
              <a:rPr lang="en-US" dirty="0" smtClean="0"/>
              <a:t>Comprehensive Modem settings on GUI</a:t>
            </a:r>
            <a:endParaRPr lang="en-US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/>
          <a:srcRect t="12537" r="10224"/>
          <a:stretch>
            <a:fillRect/>
          </a:stretch>
        </p:blipFill>
        <p:spPr bwMode="auto">
          <a:xfrm>
            <a:off x="4514908" y="1310185"/>
            <a:ext cx="4451670" cy="487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978664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FortiExtender</a:t>
            </a:r>
            <a:r>
              <a:rPr lang="en-US" dirty="0"/>
              <a:t> </a:t>
            </a:r>
            <a:r>
              <a:rPr lang="en-US" dirty="0" smtClean="0"/>
              <a:t>Operation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9509" y="1752363"/>
            <a:ext cx="7292947" cy="4375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Line Callout 1 (Accent Bar) 6"/>
          <p:cNvSpPr/>
          <p:nvPr/>
        </p:nvSpPr>
        <p:spPr bwMode="auto">
          <a:xfrm>
            <a:off x="5119064" y="5702158"/>
            <a:ext cx="2137144" cy="786809"/>
          </a:xfrm>
          <a:prstGeom prst="accentCallout1">
            <a:avLst>
              <a:gd name="adj1" fmla="val 18750"/>
              <a:gd name="adj2" fmla="val -8333"/>
              <a:gd name="adj3" fmla="val -24114"/>
              <a:gd name="adj4" fmla="val -57000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400" eaLnBrk="0" hangingPunct="0">
              <a:spcBef>
                <a:spcPct val="20000"/>
              </a:spcBef>
              <a:buClr>
                <a:schemeClr val="accent1"/>
              </a:buClr>
              <a:buSzPct val="90000"/>
            </a:pPr>
            <a:r>
              <a:rPr lang="en-US" sz="1600" dirty="0" smtClean="0">
                <a:solidFill>
                  <a:sysClr val="windowText" lastClr="000000"/>
                </a:solidFill>
                <a:latin typeface="Arial" charset="0"/>
              </a:rPr>
              <a:t>Diagnostic Tools</a:t>
            </a:r>
          </a:p>
          <a:p>
            <a:pPr algn="ctr" defTabSz="914400" eaLnBrk="0" hangingPunct="0">
              <a:spcBef>
                <a:spcPct val="20000"/>
              </a:spcBef>
              <a:buClr>
                <a:schemeClr val="accent1"/>
              </a:buClr>
              <a:buSzPct val="90000"/>
            </a:pPr>
            <a:r>
              <a:rPr lang="en-US" sz="1600" dirty="0" smtClean="0">
                <a:solidFill>
                  <a:sysClr val="windowText" lastClr="000000"/>
                </a:solidFill>
                <a:latin typeface="Arial" charset="0"/>
              </a:rPr>
              <a:t>Ping, AT Commands</a:t>
            </a:r>
            <a:endParaRPr lang="en-US" sz="1600" dirty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8" name="Line Callout 1 (Accent Bar) 7"/>
          <p:cNvSpPr/>
          <p:nvPr/>
        </p:nvSpPr>
        <p:spPr bwMode="auto">
          <a:xfrm>
            <a:off x="2479928" y="2062431"/>
            <a:ext cx="2137144" cy="509936"/>
          </a:xfrm>
          <a:prstGeom prst="accentCallout1">
            <a:avLst>
              <a:gd name="adj1" fmla="val 105456"/>
              <a:gd name="adj2" fmla="val 102234"/>
              <a:gd name="adj3" fmla="val 170922"/>
              <a:gd name="adj4" fmla="val 120230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eaLnBrk="0" latinLnBrk="0" hangingPunct="0">
              <a:lnSpc>
                <a:spcPct val="100000"/>
              </a:lnSpc>
              <a:spcBef>
                <a:spcPct val="20000"/>
              </a:spcBef>
              <a:buClr>
                <a:schemeClr val="accent1"/>
              </a:buClr>
              <a:buSzPct val="90000"/>
              <a:buFont typeface="Wingdings" charset="2"/>
              <a:buNone/>
              <a:tabLst/>
            </a:pPr>
            <a:r>
              <a:rPr lang="en-US" sz="1600" dirty="0" smtClean="0">
                <a:solidFill>
                  <a:sysClr val="windowText" lastClr="000000"/>
                </a:solidFill>
                <a:latin typeface="Arial" charset="0"/>
              </a:rPr>
              <a:t>Primary and secondary modems</a:t>
            </a:r>
            <a:endParaRPr lang="en-US" sz="1600" dirty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9" name="Line Callout 1 (Accent Bar) 8"/>
          <p:cNvSpPr/>
          <p:nvPr/>
        </p:nvSpPr>
        <p:spPr bwMode="auto">
          <a:xfrm>
            <a:off x="130934" y="5308520"/>
            <a:ext cx="2137144" cy="786809"/>
          </a:xfrm>
          <a:prstGeom prst="accentCallout1">
            <a:avLst>
              <a:gd name="adj1" fmla="val 97366"/>
              <a:gd name="adj2" fmla="val 99052"/>
              <a:gd name="adj3" fmla="val 6881"/>
              <a:gd name="adj4" fmla="val 106862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charset="2"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Arial" charset="0"/>
              </a:rPr>
              <a:t>Daily/Monthly Usage Monitoring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ysClr val="windowText" lastClr="000000"/>
              </a:solidFill>
              <a:effectLst/>
              <a:latin typeface="Arial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/>
          <a:srcRect r="35775"/>
          <a:stretch>
            <a:fillRect/>
          </a:stretch>
        </p:blipFill>
        <p:spPr bwMode="auto">
          <a:xfrm>
            <a:off x="2556294" y="1304720"/>
            <a:ext cx="6163529" cy="4546580"/>
          </a:xfrm>
          <a:prstGeom prst="rect">
            <a:avLst/>
          </a:prstGeom>
          <a:noFill/>
          <a:ln w="76200" cmpd="thickThin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1" name="Line Callout 1 (Accent Bar) 10"/>
          <p:cNvSpPr/>
          <p:nvPr/>
        </p:nvSpPr>
        <p:spPr bwMode="auto">
          <a:xfrm>
            <a:off x="266083" y="3261183"/>
            <a:ext cx="2137144" cy="786809"/>
          </a:xfrm>
          <a:prstGeom prst="accentCallout1">
            <a:avLst>
              <a:gd name="adj1" fmla="val 97366"/>
              <a:gd name="adj2" fmla="val 99052"/>
              <a:gd name="adj3" fmla="val 129676"/>
              <a:gd name="adj4" fmla="val 155703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charset="2"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Arial" charset="0"/>
              </a:rPr>
              <a:t>Signal Strength Monitoring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ysClr val="windowText" lastClr="000000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5531996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1" grpId="0" animBg="1"/>
      <p:bldP spid="11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801"/>
          <a:stretch/>
        </p:blipFill>
        <p:spPr bwMode="auto">
          <a:xfrm>
            <a:off x="3200400" y="1203869"/>
            <a:ext cx="2662195" cy="2242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AOL-4Txxx.jpg"/>
          <p:cNvPicPr>
            <a:picLocks noChangeAspect="1"/>
          </p:cNvPicPr>
          <p:nvPr/>
        </p:nvPicPr>
        <p:blipFill rotWithShape="1">
          <a:blip r:embed="rId3"/>
          <a:srcRect t="7876"/>
          <a:stretch/>
        </p:blipFill>
        <p:spPr>
          <a:xfrm>
            <a:off x="6857604" y="1268153"/>
            <a:ext cx="1878106" cy="18201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FortiExtender</a:t>
            </a:r>
            <a:r>
              <a:rPr lang="en-US" dirty="0" smtClean="0"/>
              <a:t> – Hardware </a:t>
            </a:r>
            <a:r>
              <a:rPr lang="en-US" dirty="0" smtClean="0"/>
              <a:t>Lineup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797986688"/>
              </p:ext>
            </p:extLst>
          </p:nvPr>
        </p:nvGraphicFramePr>
        <p:xfrm>
          <a:off x="114300" y="2794000"/>
          <a:ext cx="8915400" cy="353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5" name="Picture 2" descr="C:\Users\mdevincentis\AppData\Local\Microsoft\Windows\Temporary Internet Files\Content.Outlook\RYJXK7U3\FEX-100B_GLAM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1544194">
            <a:off x="-54249" y="1178233"/>
            <a:ext cx="2673741" cy="177584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78276284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94603" y="1876749"/>
            <a:ext cx="4543767" cy="33376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contourClr>
              <a:srgbClr val="FFFFFF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FortiExtender</a:t>
            </a:r>
            <a:r>
              <a:rPr lang="en-US" dirty="0" smtClean="0"/>
              <a:t>-20B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269470"/>
            <a:ext cx="4752481" cy="4676775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</a:rPr>
              <a:t>Qualified Modem </a:t>
            </a:r>
            <a:r>
              <a:rPr lang="en-US" b="1" dirty="0" smtClean="0">
                <a:solidFill>
                  <a:srgbClr val="C00000"/>
                </a:solidFill>
              </a:rPr>
              <a:t>Supplied </a:t>
            </a:r>
            <a:r>
              <a:rPr lang="en-US" b="1" dirty="0">
                <a:solidFill>
                  <a:srgbClr val="C00000"/>
                </a:solidFill>
              </a:rPr>
              <a:t>by </a:t>
            </a:r>
            <a:r>
              <a:rPr lang="en-US" b="1" dirty="0" smtClean="0">
                <a:solidFill>
                  <a:srgbClr val="C00000"/>
                </a:solidFill>
              </a:rPr>
              <a:t>Customer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Wall Mount, indoor</a:t>
            </a:r>
          </a:p>
          <a:p>
            <a:r>
              <a:rPr lang="en-US" dirty="0" err="1" smtClean="0">
                <a:solidFill>
                  <a:schemeClr val="tx2"/>
                </a:solidFill>
              </a:rPr>
              <a:t>PoE</a:t>
            </a:r>
            <a:r>
              <a:rPr lang="en-US" dirty="0" smtClean="0">
                <a:solidFill>
                  <a:schemeClr val="tx2"/>
                </a:solidFill>
              </a:rPr>
              <a:t> powered</a:t>
            </a:r>
          </a:p>
          <a:p>
            <a:r>
              <a:rPr lang="en-US" dirty="0" smtClean="0"/>
              <a:t>USB modem to be supplied by user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USB security cover with lock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Kensington security slot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Operating Temp: 0-40 ºC</a:t>
            </a:r>
            <a:endParaRPr lang="en-US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61028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TNT-2013_PPT_Template-add">
  <a:themeElements>
    <a:clrScheme name="FTNT Color Scheme">
      <a:dk1>
        <a:srgbClr val="36424A"/>
      </a:dk1>
      <a:lt1>
        <a:srgbClr val="FFFFFF"/>
      </a:lt1>
      <a:dk2>
        <a:srgbClr val="1B232A"/>
      </a:dk2>
      <a:lt2>
        <a:srgbClr val="DFE6E6"/>
      </a:lt2>
      <a:accent1>
        <a:srgbClr val="20558E"/>
      </a:accent1>
      <a:accent2>
        <a:srgbClr val="FFCC00"/>
      </a:accent2>
      <a:accent3>
        <a:srgbClr val="446E60"/>
      </a:accent3>
      <a:accent4>
        <a:srgbClr val="C00000"/>
      </a:accent4>
      <a:accent5>
        <a:srgbClr val="4F95C6"/>
      </a:accent5>
      <a:accent6>
        <a:srgbClr val="F79646"/>
      </a:accent6>
      <a:hlink>
        <a:srgbClr val="3366FF"/>
      </a:hlink>
      <a:folHlink>
        <a:srgbClr val="7030A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gradFill flip="none" rotWithShape="1">
          <a:gsLst>
            <a:gs pos="0">
              <a:srgbClr val="A5ACB0"/>
            </a:gs>
            <a:gs pos="100000">
              <a:srgbClr val="FFFFFF"/>
            </a:gs>
          </a:gsLst>
          <a:lin ang="5400000" scaled="0"/>
          <a:tileRect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accent1"/>
          </a:buClr>
          <a:buSzPct val="90000"/>
          <a:buFont typeface="Wingdings" charset="2"/>
          <a:buNone/>
          <a:tabLst/>
          <a:defRPr kumimoji="0" sz="2000" b="0" i="0" u="none" strike="noStrike" cap="none" normalizeH="0" baseline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spDef>
    <a:lnDef>
      <a:spPr bwMode="auto">
        <a:solidFill>
          <a:schemeClr val="accent2">
            <a:alpha val="42000"/>
          </a:schemeClr>
        </a:solidFill>
        <a:ln w="9525" cap="flat" cmpd="sng" algn="ctr">
          <a:solidFill>
            <a:schemeClr val="accent6">
              <a:lumMod val="60000"/>
              <a:lumOff val="40000"/>
            </a:schemeClr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000" dirty="0" smtClean="0">
            <a:solidFill>
              <a:srgbClr val="404040"/>
            </a:solidFill>
            <a:latin typeface="Helvetica 55 Roman"/>
            <a:cs typeface="Helvetica 55 Roman"/>
          </a:defRPr>
        </a:defPPr>
      </a:lstStyle>
    </a:txDef>
  </a:objectDefaults>
  <a:extraClrSchemeLst>
    <a:extraClrScheme>
      <a:clrScheme name="2_EPS_Custom_print 1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0000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000000"/>
        </a:accent6>
        <a:hlink>
          <a:srgbClr val="000000"/>
        </a:hlink>
        <a:folHlink>
          <a:srgbClr val="00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3">
        <a:dk1>
          <a:srgbClr val="808080"/>
        </a:dk1>
        <a:lt1>
          <a:srgbClr val="FFFFFF"/>
        </a:lt1>
        <a:dk2>
          <a:srgbClr val="000000"/>
        </a:dk2>
        <a:lt2>
          <a:srgbClr val="FFFFFF"/>
        </a:lt2>
        <a:accent1>
          <a:srgbClr val="FF0000"/>
        </a:accent1>
        <a:accent2>
          <a:srgbClr val="FFFF00"/>
        </a:accent2>
        <a:accent3>
          <a:srgbClr val="AAAAAA"/>
        </a:accent3>
        <a:accent4>
          <a:srgbClr val="DADADA"/>
        </a:accent4>
        <a:accent5>
          <a:srgbClr val="FFAAAA"/>
        </a:accent5>
        <a:accent6>
          <a:srgbClr val="E7E700"/>
        </a:accent6>
        <a:hlink>
          <a:srgbClr val="FF00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PS_Custom_print 4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287AC8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ACBEE0"/>
        </a:accent5>
        <a:accent6>
          <a:srgbClr val="000000"/>
        </a:accent6>
        <a:hlink>
          <a:srgbClr val="287AC8"/>
        </a:hlink>
        <a:folHlink>
          <a:srgbClr val="CFFFA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5">
        <a:dk1>
          <a:srgbClr val="000000"/>
        </a:dk1>
        <a:lt1>
          <a:srgbClr val="FFFFFF"/>
        </a:lt1>
        <a:dk2>
          <a:srgbClr val="287AC8"/>
        </a:dk2>
        <a:lt2>
          <a:srgbClr val="4D4D4D"/>
        </a:lt2>
        <a:accent1>
          <a:srgbClr val="287AC8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ACBEE0"/>
        </a:accent5>
        <a:accent6>
          <a:srgbClr val="000000"/>
        </a:accent6>
        <a:hlink>
          <a:srgbClr val="287AC8"/>
        </a:hlink>
        <a:folHlink>
          <a:srgbClr val="CFFFA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6">
        <a:dk1>
          <a:srgbClr val="000000"/>
        </a:dk1>
        <a:lt1>
          <a:srgbClr val="FFFFFF"/>
        </a:lt1>
        <a:dk2>
          <a:srgbClr val="287AC8"/>
        </a:dk2>
        <a:lt2>
          <a:srgbClr val="4D4D4D"/>
        </a:lt2>
        <a:accent1>
          <a:srgbClr val="00A1FA"/>
        </a:accent1>
        <a:accent2>
          <a:srgbClr val="008000"/>
        </a:accent2>
        <a:accent3>
          <a:srgbClr val="FFFFFF"/>
        </a:accent3>
        <a:accent4>
          <a:srgbClr val="000000"/>
        </a:accent4>
        <a:accent5>
          <a:srgbClr val="AACDFC"/>
        </a:accent5>
        <a:accent6>
          <a:srgbClr val="007300"/>
        </a:accent6>
        <a:hlink>
          <a:srgbClr val="E4BE00"/>
        </a:hlink>
        <a:folHlink>
          <a:srgbClr val="AF07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7">
        <a:dk1>
          <a:srgbClr val="000000"/>
        </a:dk1>
        <a:lt1>
          <a:srgbClr val="FFFFFF"/>
        </a:lt1>
        <a:dk2>
          <a:srgbClr val="287AC8"/>
        </a:dk2>
        <a:lt2>
          <a:srgbClr val="4D4D4D"/>
        </a:lt2>
        <a:accent1>
          <a:srgbClr val="4B6EC0"/>
        </a:accent1>
        <a:accent2>
          <a:srgbClr val="C6E2FE"/>
        </a:accent2>
        <a:accent3>
          <a:srgbClr val="FFFFFF"/>
        </a:accent3>
        <a:accent4>
          <a:srgbClr val="000000"/>
        </a:accent4>
        <a:accent5>
          <a:srgbClr val="B1BADC"/>
        </a:accent5>
        <a:accent6>
          <a:srgbClr val="B3CDE6"/>
        </a:accent6>
        <a:hlink>
          <a:srgbClr val="FFCC66"/>
        </a:hlink>
        <a:folHlink>
          <a:srgbClr val="93FF9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8">
        <a:dk1>
          <a:srgbClr val="000000"/>
        </a:dk1>
        <a:lt1>
          <a:srgbClr val="FFFFFF"/>
        </a:lt1>
        <a:dk2>
          <a:srgbClr val="287AC8"/>
        </a:dk2>
        <a:lt2>
          <a:srgbClr val="4D4D4D"/>
        </a:lt2>
        <a:accent1>
          <a:srgbClr val="4B6EC0"/>
        </a:accent1>
        <a:accent2>
          <a:srgbClr val="C6E2FE"/>
        </a:accent2>
        <a:accent3>
          <a:srgbClr val="FFFFFF"/>
        </a:accent3>
        <a:accent4>
          <a:srgbClr val="000000"/>
        </a:accent4>
        <a:accent5>
          <a:srgbClr val="B1BADC"/>
        </a:accent5>
        <a:accent6>
          <a:srgbClr val="B3CDE6"/>
        </a:accent6>
        <a:hlink>
          <a:srgbClr val="FFCC66"/>
        </a:hlink>
        <a:folHlink>
          <a:srgbClr val="0B81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9">
        <a:dk1>
          <a:srgbClr val="000000"/>
        </a:dk1>
        <a:lt1>
          <a:srgbClr val="FFFFFF"/>
        </a:lt1>
        <a:dk2>
          <a:srgbClr val="287AC8"/>
        </a:dk2>
        <a:lt2>
          <a:srgbClr val="4D4D4D"/>
        </a:lt2>
        <a:accent1>
          <a:srgbClr val="4B6EC0"/>
        </a:accent1>
        <a:accent2>
          <a:srgbClr val="C6E2FE"/>
        </a:accent2>
        <a:accent3>
          <a:srgbClr val="FFFFFF"/>
        </a:accent3>
        <a:accent4>
          <a:srgbClr val="000000"/>
        </a:accent4>
        <a:accent5>
          <a:srgbClr val="B1BADC"/>
        </a:accent5>
        <a:accent6>
          <a:srgbClr val="B3CDE6"/>
        </a:accent6>
        <a:hlink>
          <a:srgbClr val="FFCC66"/>
        </a:hlink>
        <a:folHlink>
          <a:srgbClr val="BC002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10">
        <a:dk1>
          <a:srgbClr val="000000"/>
        </a:dk1>
        <a:lt1>
          <a:srgbClr val="FFFFFF"/>
        </a:lt1>
        <a:dk2>
          <a:srgbClr val="287AC8"/>
        </a:dk2>
        <a:lt2>
          <a:srgbClr val="4D4D4D"/>
        </a:lt2>
        <a:accent1>
          <a:srgbClr val="4B6EC0"/>
        </a:accent1>
        <a:accent2>
          <a:srgbClr val="C6E2FE"/>
        </a:accent2>
        <a:accent3>
          <a:srgbClr val="FFFFFF"/>
        </a:accent3>
        <a:accent4>
          <a:srgbClr val="000000"/>
        </a:accent4>
        <a:accent5>
          <a:srgbClr val="B1BADC"/>
        </a:accent5>
        <a:accent6>
          <a:srgbClr val="B3CDE6"/>
        </a:accent6>
        <a:hlink>
          <a:srgbClr val="FFCC66"/>
        </a:hlink>
        <a:folHlink>
          <a:srgbClr val="26267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11">
        <a:dk1>
          <a:srgbClr val="000000"/>
        </a:dk1>
        <a:lt1>
          <a:srgbClr val="FFFFFF"/>
        </a:lt1>
        <a:dk2>
          <a:srgbClr val="287AC8"/>
        </a:dk2>
        <a:lt2>
          <a:srgbClr val="4D4D4D"/>
        </a:lt2>
        <a:accent1>
          <a:srgbClr val="4B6EC0"/>
        </a:accent1>
        <a:accent2>
          <a:srgbClr val="C6E2FE"/>
        </a:accent2>
        <a:accent3>
          <a:srgbClr val="FFFFFF"/>
        </a:accent3>
        <a:accent4>
          <a:srgbClr val="000000"/>
        </a:accent4>
        <a:accent5>
          <a:srgbClr val="B1BADC"/>
        </a:accent5>
        <a:accent6>
          <a:srgbClr val="B3CDE6"/>
        </a:accent6>
        <a:hlink>
          <a:srgbClr val="FFCC66"/>
        </a:hlink>
        <a:folHlink>
          <a:srgbClr val="0840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12">
        <a:dk1>
          <a:srgbClr val="000000"/>
        </a:dk1>
        <a:lt1>
          <a:srgbClr val="FFFFFF"/>
        </a:lt1>
        <a:dk2>
          <a:srgbClr val="4B6EC0"/>
        </a:dk2>
        <a:lt2>
          <a:srgbClr val="4D4D4D"/>
        </a:lt2>
        <a:accent1>
          <a:srgbClr val="CDE5FE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E3F0FE"/>
        </a:accent5>
        <a:accent6>
          <a:srgbClr val="E7B95C"/>
        </a:accent6>
        <a:hlink>
          <a:srgbClr val="08406E"/>
        </a:hlink>
        <a:folHlink>
          <a:srgbClr val="0840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13">
        <a:dk1>
          <a:srgbClr val="000000"/>
        </a:dk1>
        <a:lt1>
          <a:srgbClr val="FFFFFF"/>
        </a:lt1>
        <a:dk2>
          <a:srgbClr val="4B6EC0"/>
        </a:dk2>
        <a:lt2>
          <a:srgbClr val="4D4D4D"/>
        </a:lt2>
        <a:accent1>
          <a:srgbClr val="CDE5FE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E3F0FE"/>
        </a:accent5>
        <a:accent6>
          <a:srgbClr val="E7B95C"/>
        </a:accent6>
        <a:hlink>
          <a:srgbClr val="104058"/>
        </a:hlink>
        <a:folHlink>
          <a:srgbClr val="0840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14">
        <a:dk1>
          <a:srgbClr val="000000"/>
        </a:dk1>
        <a:lt1>
          <a:srgbClr val="FFFFFF"/>
        </a:lt1>
        <a:dk2>
          <a:srgbClr val="4B6EC0"/>
        </a:dk2>
        <a:lt2>
          <a:srgbClr val="4D4D4D"/>
        </a:lt2>
        <a:accent1>
          <a:srgbClr val="CDE5FE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E3F0FE"/>
        </a:accent5>
        <a:accent6>
          <a:srgbClr val="E7B95C"/>
        </a:accent6>
        <a:hlink>
          <a:srgbClr val="364068"/>
        </a:hlink>
        <a:folHlink>
          <a:srgbClr val="0840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15">
        <a:dk1>
          <a:srgbClr val="000000"/>
        </a:dk1>
        <a:lt1>
          <a:srgbClr val="FFFFFF"/>
        </a:lt1>
        <a:dk2>
          <a:srgbClr val="4B6EC0"/>
        </a:dk2>
        <a:lt2>
          <a:srgbClr val="4D4D4D"/>
        </a:lt2>
        <a:accent1>
          <a:srgbClr val="CDE5FE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E3F0FE"/>
        </a:accent5>
        <a:accent6>
          <a:srgbClr val="E7B95C"/>
        </a:accent6>
        <a:hlink>
          <a:srgbClr val="273D6F"/>
        </a:hlink>
        <a:folHlink>
          <a:srgbClr val="99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16">
        <a:dk1>
          <a:srgbClr val="000000"/>
        </a:dk1>
        <a:lt1>
          <a:srgbClr val="FFFFFF"/>
        </a:lt1>
        <a:dk2>
          <a:srgbClr val="4B6EC0"/>
        </a:dk2>
        <a:lt2>
          <a:srgbClr val="4D4D4D"/>
        </a:lt2>
        <a:accent1>
          <a:srgbClr val="CDE5FE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E3F0FE"/>
        </a:accent5>
        <a:accent6>
          <a:srgbClr val="E7B95C"/>
        </a:accent6>
        <a:hlink>
          <a:srgbClr val="273D6F"/>
        </a:hlink>
        <a:folHlink>
          <a:srgbClr val="CCFF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FTNT-2013_PPT_Template-add.potx</Template>
  <TotalTime>21747</TotalTime>
  <Words>566</Words>
  <Application>Microsoft Office PowerPoint</Application>
  <PresentationFormat>On-screen Show (4:3)</PresentationFormat>
  <Paragraphs>116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FTNT-2013_PPT_Template-add</vt:lpstr>
      <vt:lpstr>FortiExtender</vt:lpstr>
      <vt:lpstr>Background</vt:lpstr>
      <vt:lpstr>FortiExtender Solution</vt:lpstr>
      <vt:lpstr>Connectivity</vt:lpstr>
      <vt:lpstr>FortiOS FortiExtender Overview</vt:lpstr>
      <vt:lpstr>FortiOS FortiExtender Setup</vt:lpstr>
      <vt:lpstr>FortiExtender Operation</vt:lpstr>
      <vt:lpstr>FortiExtender – Hardware Lineup</vt:lpstr>
      <vt:lpstr>FortiExtender-20B</vt:lpstr>
      <vt:lpstr>FortiExtender-100B</vt:lpstr>
      <vt:lpstr>FortiExtender-100A-[Carrier]</vt:lpstr>
      <vt:lpstr>The Fortinet Advantage</vt:lpstr>
      <vt:lpstr>FAQs</vt:lpstr>
      <vt:lpstr>FAQs</vt:lpstr>
      <vt:lpstr>PowerPoint Presentation</vt:lpstr>
    </vt:vector>
  </TitlesOfParts>
  <Company>Fortinet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Patrick Bedwell</dc:creator>
  <cp:lastModifiedBy>mdevincentis</cp:lastModifiedBy>
  <cp:revision>1447</cp:revision>
  <cp:lastPrinted>2009-05-09T00:21:53Z</cp:lastPrinted>
  <dcterms:created xsi:type="dcterms:W3CDTF">2012-01-26T23:40:20Z</dcterms:created>
  <dcterms:modified xsi:type="dcterms:W3CDTF">2014-11-21T23:20:13Z</dcterms:modified>
</cp:coreProperties>
</file>